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FNl1zPSlESAf3FFtNYdR8w==" hashData="fbfnEGQROM3Txc46h3iv7p9n3j31gvQf5BcPzjbNWR1Mr2q0y1D46uHfmYYCW7gMBc3Y4oBa86SXUbyL3ANGJA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FD720C-8F90-4D36-9842-6C41748B47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C74E4E-5AF2-4CF4-B3ED-887770A17FC2}">
      <dgm:prSet phldrT="[Text]"/>
      <dgm:spPr/>
      <dgm:t>
        <a:bodyPr/>
        <a:lstStyle/>
        <a:p>
          <a:r>
            <a:rPr lang="en-US" dirty="0"/>
            <a:t>Group A</a:t>
          </a:r>
        </a:p>
      </dgm:t>
    </dgm:pt>
    <dgm:pt modelId="{6FB42254-4B30-40F5-9C61-5BF84FB70709}" type="parTrans" cxnId="{17BF4C93-3748-40C8-8CC1-B877591B3E8D}">
      <dgm:prSet/>
      <dgm:spPr/>
      <dgm:t>
        <a:bodyPr/>
        <a:lstStyle/>
        <a:p>
          <a:endParaRPr lang="en-US"/>
        </a:p>
      </dgm:t>
    </dgm:pt>
    <dgm:pt modelId="{3DA71826-A431-474D-8F57-012DFCEE69C2}" type="sibTrans" cxnId="{17BF4C93-3748-40C8-8CC1-B877591B3E8D}">
      <dgm:prSet/>
      <dgm:spPr/>
      <dgm:t>
        <a:bodyPr/>
        <a:lstStyle/>
        <a:p>
          <a:endParaRPr lang="en-US"/>
        </a:p>
      </dgm:t>
    </dgm:pt>
    <dgm:pt modelId="{A3DDD93C-CD08-477C-95DC-207DC293EB09}">
      <dgm:prSet phldrT="[Text]"/>
      <dgm:spPr/>
      <dgm:t>
        <a:bodyPr/>
        <a:lstStyle/>
        <a:p>
          <a:r>
            <a:rPr lang="en-US" dirty="0"/>
            <a:t>relatively independent economically and have physical self identity.</a:t>
          </a:r>
        </a:p>
      </dgm:t>
    </dgm:pt>
    <dgm:pt modelId="{C5EAA781-A6C0-4A7F-A77D-A3FADE392332}" type="parTrans" cxnId="{E5C6D628-5A4B-4445-9A34-1A0649A95E70}">
      <dgm:prSet/>
      <dgm:spPr/>
      <dgm:t>
        <a:bodyPr/>
        <a:lstStyle/>
        <a:p>
          <a:endParaRPr lang="en-US"/>
        </a:p>
      </dgm:t>
    </dgm:pt>
    <dgm:pt modelId="{834CB1B6-3345-4918-9E46-7BFFEDB489B1}" type="sibTrans" cxnId="{E5C6D628-5A4B-4445-9A34-1A0649A95E70}">
      <dgm:prSet/>
      <dgm:spPr/>
      <dgm:t>
        <a:bodyPr/>
        <a:lstStyle/>
        <a:p>
          <a:endParaRPr lang="en-US"/>
        </a:p>
      </dgm:t>
    </dgm:pt>
    <dgm:pt modelId="{C0397F0C-98F6-468C-9058-2F3FB494ACF4}">
      <dgm:prSet phldrT="[Text]"/>
      <dgm:spPr/>
      <dgm:t>
        <a:bodyPr/>
        <a:lstStyle/>
        <a:p>
          <a:r>
            <a:rPr lang="en-US" dirty="0"/>
            <a:t>Group B</a:t>
          </a:r>
        </a:p>
      </dgm:t>
    </dgm:pt>
    <dgm:pt modelId="{15724ECC-4787-43C9-9264-D4B023DD3C38}" type="parTrans" cxnId="{E1092397-7A24-4A4F-A088-E9BFCF16B386}">
      <dgm:prSet/>
      <dgm:spPr/>
      <dgm:t>
        <a:bodyPr/>
        <a:lstStyle/>
        <a:p>
          <a:endParaRPr lang="en-US"/>
        </a:p>
      </dgm:t>
    </dgm:pt>
    <dgm:pt modelId="{4661B847-FB7F-4739-A7AD-0B99BFF1F600}" type="sibTrans" cxnId="{E1092397-7A24-4A4F-A088-E9BFCF16B386}">
      <dgm:prSet/>
      <dgm:spPr/>
      <dgm:t>
        <a:bodyPr/>
        <a:lstStyle/>
        <a:p>
          <a:endParaRPr lang="en-US"/>
        </a:p>
      </dgm:t>
    </dgm:pt>
    <dgm:pt modelId="{A3CA8A5F-DB14-476B-B71C-EC887DFE38B3}">
      <dgm:prSet phldrT="[Text]"/>
      <dgm:spPr/>
      <dgm:t>
        <a:bodyPr/>
        <a:lstStyle/>
        <a:p>
          <a:r>
            <a:rPr lang="en-US" dirty="0"/>
            <a:t>physically and economically dependent to an already established urban center</a:t>
          </a:r>
        </a:p>
      </dgm:t>
    </dgm:pt>
    <dgm:pt modelId="{ECFDD98A-F64F-47C9-837C-8C4D8E9A946F}" type="parTrans" cxnId="{6105D3F4-A25C-41E8-BA73-06B42C030E1A}">
      <dgm:prSet/>
      <dgm:spPr/>
      <dgm:t>
        <a:bodyPr/>
        <a:lstStyle/>
        <a:p>
          <a:endParaRPr lang="en-US"/>
        </a:p>
      </dgm:t>
    </dgm:pt>
    <dgm:pt modelId="{65DB60BA-72ED-4669-8942-B71007EA79EF}" type="sibTrans" cxnId="{6105D3F4-A25C-41E8-BA73-06B42C030E1A}">
      <dgm:prSet/>
      <dgm:spPr/>
      <dgm:t>
        <a:bodyPr/>
        <a:lstStyle/>
        <a:p>
          <a:endParaRPr lang="en-US"/>
        </a:p>
      </dgm:t>
    </dgm:pt>
    <dgm:pt modelId="{E84136E0-92A3-41D8-9A37-20F80E7A87F6}" type="pres">
      <dgm:prSet presAssocID="{E8FD720C-8F90-4D36-9842-6C41748B4792}" presName="linear" presStyleCnt="0">
        <dgm:presLayoutVars>
          <dgm:animLvl val="lvl"/>
          <dgm:resizeHandles val="exact"/>
        </dgm:presLayoutVars>
      </dgm:prSet>
      <dgm:spPr/>
    </dgm:pt>
    <dgm:pt modelId="{A66264AB-1A6B-4387-B5BD-A2B4B56D6921}" type="pres">
      <dgm:prSet presAssocID="{D5C74E4E-5AF2-4CF4-B3ED-887770A17FC2}" presName="parentText" presStyleLbl="node1" presStyleIdx="0" presStyleCnt="2" custLinFactNeighborX="-927" custLinFactNeighborY="-5978">
        <dgm:presLayoutVars>
          <dgm:chMax val="0"/>
          <dgm:bulletEnabled val="1"/>
        </dgm:presLayoutVars>
      </dgm:prSet>
      <dgm:spPr/>
    </dgm:pt>
    <dgm:pt modelId="{6C2CC604-F927-4184-843C-905D60242136}" type="pres">
      <dgm:prSet presAssocID="{D5C74E4E-5AF2-4CF4-B3ED-887770A17FC2}" presName="childText" presStyleLbl="revTx" presStyleIdx="0" presStyleCnt="2">
        <dgm:presLayoutVars>
          <dgm:bulletEnabled val="1"/>
        </dgm:presLayoutVars>
      </dgm:prSet>
      <dgm:spPr/>
    </dgm:pt>
    <dgm:pt modelId="{312C85DA-A7DB-43C1-B1CC-3AAD9A6668BC}" type="pres">
      <dgm:prSet presAssocID="{C0397F0C-98F6-468C-9058-2F3FB494ACF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B3F201A-F643-4F5C-A337-0BB19117C358}" type="pres">
      <dgm:prSet presAssocID="{C0397F0C-98F6-468C-9058-2F3FB494ACF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945F405-AD50-4A59-A5C3-8A5BB8103887}" type="presOf" srcId="{A3CA8A5F-DB14-476B-B71C-EC887DFE38B3}" destId="{EB3F201A-F643-4F5C-A337-0BB19117C358}" srcOrd="0" destOrd="0" presId="urn:microsoft.com/office/officeart/2005/8/layout/vList2"/>
    <dgm:cxn modelId="{FEE6D419-4379-483B-ABBE-925D48A0F76E}" type="presOf" srcId="{E8FD720C-8F90-4D36-9842-6C41748B4792}" destId="{E84136E0-92A3-41D8-9A37-20F80E7A87F6}" srcOrd="0" destOrd="0" presId="urn:microsoft.com/office/officeart/2005/8/layout/vList2"/>
    <dgm:cxn modelId="{F08A751B-A172-4E1F-8949-ED825B0B1396}" type="presOf" srcId="{C0397F0C-98F6-468C-9058-2F3FB494ACF4}" destId="{312C85DA-A7DB-43C1-B1CC-3AAD9A6668BC}" srcOrd="0" destOrd="0" presId="urn:microsoft.com/office/officeart/2005/8/layout/vList2"/>
    <dgm:cxn modelId="{E5C6D628-5A4B-4445-9A34-1A0649A95E70}" srcId="{D5C74E4E-5AF2-4CF4-B3ED-887770A17FC2}" destId="{A3DDD93C-CD08-477C-95DC-207DC293EB09}" srcOrd="0" destOrd="0" parTransId="{C5EAA781-A6C0-4A7F-A77D-A3FADE392332}" sibTransId="{834CB1B6-3345-4918-9E46-7BFFEDB489B1}"/>
    <dgm:cxn modelId="{85492134-59F8-418C-9CA2-AB5967015B5A}" type="presOf" srcId="{A3DDD93C-CD08-477C-95DC-207DC293EB09}" destId="{6C2CC604-F927-4184-843C-905D60242136}" srcOrd="0" destOrd="0" presId="urn:microsoft.com/office/officeart/2005/8/layout/vList2"/>
    <dgm:cxn modelId="{F768185D-40D5-4AEC-855C-C91227BCB8CF}" type="presOf" srcId="{D5C74E4E-5AF2-4CF4-B3ED-887770A17FC2}" destId="{A66264AB-1A6B-4387-B5BD-A2B4B56D6921}" srcOrd="0" destOrd="0" presId="urn:microsoft.com/office/officeart/2005/8/layout/vList2"/>
    <dgm:cxn modelId="{17BF4C93-3748-40C8-8CC1-B877591B3E8D}" srcId="{E8FD720C-8F90-4D36-9842-6C41748B4792}" destId="{D5C74E4E-5AF2-4CF4-B3ED-887770A17FC2}" srcOrd="0" destOrd="0" parTransId="{6FB42254-4B30-40F5-9C61-5BF84FB70709}" sibTransId="{3DA71826-A431-474D-8F57-012DFCEE69C2}"/>
    <dgm:cxn modelId="{E1092397-7A24-4A4F-A088-E9BFCF16B386}" srcId="{E8FD720C-8F90-4D36-9842-6C41748B4792}" destId="{C0397F0C-98F6-468C-9058-2F3FB494ACF4}" srcOrd="1" destOrd="0" parTransId="{15724ECC-4787-43C9-9264-D4B023DD3C38}" sibTransId="{4661B847-FB7F-4739-A7AD-0B99BFF1F600}"/>
    <dgm:cxn modelId="{6105D3F4-A25C-41E8-BA73-06B42C030E1A}" srcId="{C0397F0C-98F6-468C-9058-2F3FB494ACF4}" destId="{A3CA8A5F-DB14-476B-B71C-EC887DFE38B3}" srcOrd="0" destOrd="0" parTransId="{ECFDD98A-F64F-47C9-837C-8C4D8E9A946F}" sibTransId="{65DB60BA-72ED-4669-8942-B71007EA79EF}"/>
    <dgm:cxn modelId="{F5354F11-D592-472B-B7A1-D51A01BFF3D7}" type="presParOf" srcId="{E84136E0-92A3-41D8-9A37-20F80E7A87F6}" destId="{A66264AB-1A6B-4387-B5BD-A2B4B56D6921}" srcOrd="0" destOrd="0" presId="urn:microsoft.com/office/officeart/2005/8/layout/vList2"/>
    <dgm:cxn modelId="{CE1F6065-55DC-4AE3-BB93-A852FD9B1179}" type="presParOf" srcId="{E84136E0-92A3-41D8-9A37-20F80E7A87F6}" destId="{6C2CC604-F927-4184-843C-905D60242136}" srcOrd="1" destOrd="0" presId="urn:microsoft.com/office/officeart/2005/8/layout/vList2"/>
    <dgm:cxn modelId="{818FD91F-422C-44B3-B4BE-6B35774C046A}" type="presParOf" srcId="{E84136E0-92A3-41D8-9A37-20F80E7A87F6}" destId="{312C85DA-A7DB-43C1-B1CC-3AAD9A6668BC}" srcOrd="2" destOrd="0" presId="urn:microsoft.com/office/officeart/2005/8/layout/vList2"/>
    <dgm:cxn modelId="{60F7B237-33DF-4C58-849E-CE4C8CA628EC}" type="presParOf" srcId="{E84136E0-92A3-41D8-9A37-20F80E7A87F6}" destId="{EB3F201A-F643-4F5C-A337-0BB19117C35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1CCCC6-8954-4CAA-A308-2008F4852582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B41094-8BE7-4301-BB50-5AB9B849F686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New town</a:t>
          </a:r>
        </a:p>
        <a:p>
          <a:pPr marL="0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6B71522E-6F60-4C63-A700-9819FE27D94C}" type="parTrans" cxnId="{18FD733F-3F1E-4447-A1CE-F41EB317846E}">
      <dgm:prSet/>
      <dgm:spPr/>
      <dgm:t>
        <a:bodyPr/>
        <a:lstStyle/>
        <a:p>
          <a:endParaRPr lang="en-US"/>
        </a:p>
      </dgm:t>
    </dgm:pt>
    <dgm:pt modelId="{9C09A9D2-AB5C-4601-B1C6-B3BDCD136559}" type="sibTrans" cxnId="{18FD733F-3F1E-4447-A1CE-F41EB317846E}">
      <dgm:prSet/>
      <dgm:spPr/>
      <dgm:t>
        <a:bodyPr/>
        <a:lstStyle/>
        <a:p>
          <a:endParaRPr lang="en-US"/>
        </a:p>
      </dgm:t>
    </dgm:pt>
    <dgm:pt modelId="{C9A5ED35-6691-4F7A-A25B-0A0A32CB23DB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New community</a:t>
          </a:r>
        </a:p>
        <a:p>
          <a:pPr marL="0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A43EDAE6-72AA-4376-8F76-9849092A895B}" type="parTrans" cxnId="{AE23A6A8-C323-4F9B-9743-837D6542771B}">
      <dgm:prSet/>
      <dgm:spPr/>
      <dgm:t>
        <a:bodyPr/>
        <a:lstStyle/>
        <a:p>
          <a:endParaRPr lang="en-US"/>
        </a:p>
      </dgm:t>
    </dgm:pt>
    <dgm:pt modelId="{C790EC1A-97EF-4899-BF5D-7EBD796A4840}" type="sibTrans" cxnId="{AE23A6A8-C323-4F9B-9743-837D6542771B}">
      <dgm:prSet/>
      <dgm:spPr/>
      <dgm:t>
        <a:bodyPr/>
        <a:lstStyle/>
        <a:p>
          <a:endParaRPr lang="en-US"/>
        </a:p>
      </dgm:t>
    </dgm:pt>
    <dgm:pt modelId="{21AE09A9-52D9-4BF1-B7CB-8958BA78BF86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New city</a:t>
          </a:r>
        </a:p>
        <a:p>
          <a:pPr marL="0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018FA9A6-4A3A-4A8E-9EED-1CF44E96CEB9}" type="parTrans" cxnId="{1F810C14-267C-4C9F-A7BD-41671C8F5235}">
      <dgm:prSet/>
      <dgm:spPr/>
      <dgm:t>
        <a:bodyPr/>
        <a:lstStyle/>
        <a:p>
          <a:endParaRPr lang="en-US"/>
        </a:p>
      </dgm:t>
    </dgm:pt>
    <dgm:pt modelId="{DB329F56-3921-4161-AAAF-98583EA99FD7}" type="sibTrans" cxnId="{1F810C14-267C-4C9F-A7BD-41671C8F5235}">
      <dgm:prSet/>
      <dgm:spPr/>
      <dgm:t>
        <a:bodyPr/>
        <a:lstStyle/>
        <a:p>
          <a:endParaRPr lang="en-US"/>
        </a:p>
      </dgm:t>
    </dgm:pt>
    <dgm:pt modelId="{0F78EA30-4215-4D71-A874-FD48AB6F6BFC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Company town</a:t>
          </a:r>
        </a:p>
        <a:p>
          <a:pPr marL="0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982913A6-3E5B-43F3-94D2-85C818CC2833}" type="parTrans" cxnId="{352BEFED-341B-4196-8102-789E63C7A227}">
      <dgm:prSet/>
      <dgm:spPr/>
      <dgm:t>
        <a:bodyPr/>
        <a:lstStyle/>
        <a:p>
          <a:endParaRPr lang="en-US"/>
        </a:p>
      </dgm:t>
    </dgm:pt>
    <dgm:pt modelId="{13A3C0AD-DDE1-4135-9C2B-47FC8730751C}" type="sibTrans" cxnId="{352BEFED-341B-4196-8102-789E63C7A227}">
      <dgm:prSet/>
      <dgm:spPr/>
      <dgm:t>
        <a:bodyPr/>
        <a:lstStyle/>
        <a:p>
          <a:endParaRPr lang="en-US"/>
        </a:p>
      </dgm:t>
    </dgm:pt>
    <dgm:pt modelId="{D2AAFEAB-F888-4BE0-B7B9-7F9D49A16104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Development town</a:t>
          </a:r>
        </a:p>
        <a:p>
          <a:pPr marL="0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2EB30CEC-D7EF-412C-8C30-AE8A92CDD3CD}" type="parTrans" cxnId="{C55101A6-3A84-4281-B129-D062E67E9FC1}">
      <dgm:prSet/>
      <dgm:spPr/>
      <dgm:t>
        <a:bodyPr/>
        <a:lstStyle/>
        <a:p>
          <a:endParaRPr lang="en-US"/>
        </a:p>
      </dgm:t>
    </dgm:pt>
    <dgm:pt modelId="{6F4D932F-0F56-4BD4-B077-8DFD9BA0AFFB}" type="sibTrans" cxnId="{C55101A6-3A84-4281-B129-D062E67E9FC1}">
      <dgm:prSet/>
      <dgm:spPr/>
      <dgm:t>
        <a:bodyPr/>
        <a:lstStyle/>
        <a:p>
          <a:endParaRPr lang="en-US"/>
        </a:p>
      </dgm:t>
    </dgm:pt>
    <dgm:pt modelId="{DED8A928-14C9-439B-B066-8A84AAC54694}">
      <dgm:prSet/>
      <dgm:spPr/>
      <dgm:t>
        <a:bodyPr/>
        <a:lstStyle/>
        <a:p>
          <a:pPr marL="0" marR="0" lvl="0" indent="0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dirty="0"/>
            <a:t>Accelerated growth center</a:t>
          </a:r>
        </a:p>
        <a:p>
          <a:pPr marL="0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4AD6C098-2871-421E-A0ED-EAEB3692392E}" type="parTrans" cxnId="{907010FB-DB44-40D8-BCA6-A5EE982755DD}">
      <dgm:prSet/>
      <dgm:spPr/>
      <dgm:t>
        <a:bodyPr/>
        <a:lstStyle/>
        <a:p>
          <a:endParaRPr lang="en-US"/>
        </a:p>
      </dgm:t>
    </dgm:pt>
    <dgm:pt modelId="{187F81EC-BE47-443B-B25A-8A7192199C07}" type="sibTrans" cxnId="{907010FB-DB44-40D8-BCA6-A5EE982755DD}">
      <dgm:prSet/>
      <dgm:spPr/>
      <dgm:t>
        <a:bodyPr/>
        <a:lstStyle/>
        <a:p>
          <a:endParaRPr lang="en-US"/>
        </a:p>
      </dgm:t>
    </dgm:pt>
    <dgm:pt modelId="{A564B5C0-2319-446E-9830-E2AD052ED124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Regional growth center</a:t>
          </a:r>
        </a:p>
        <a:p>
          <a:pPr marL="0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85760D14-D232-4AE1-9A21-49818503FDDF}" type="parTrans" cxnId="{06CA568F-969F-41BE-8F20-EBE768E78B95}">
      <dgm:prSet/>
      <dgm:spPr/>
      <dgm:t>
        <a:bodyPr/>
        <a:lstStyle/>
        <a:p>
          <a:endParaRPr lang="en-US"/>
        </a:p>
      </dgm:t>
    </dgm:pt>
    <dgm:pt modelId="{88244128-775D-4677-8333-D0C003A468FC}" type="sibTrans" cxnId="{06CA568F-969F-41BE-8F20-EBE768E78B95}">
      <dgm:prSet/>
      <dgm:spPr/>
      <dgm:t>
        <a:bodyPr/>
        <a:lstStyle/>
        <a:p>
          <a:endParaRPr lang="en-US"/>
        </a:p>
      </dgm:t>
    </dgm:pt>
    <dgm:pt modelId="{02FC2DBC-9EE5-41A2-9BA4-0309E8E8421F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Free standing community</a:t>
          </a:r>
        </a:p>
        <a:p>
          <a:endParaRPr lang="en-US" dirty="0"/>
        </a:p>
      </dgm:t>
    </dgm:pt>
    <dgm:pt modelId="{CEA9CA28-809E-4528-A011-C32251ED44DE}" type="parTrans" cxnId="{E8E46FD2-3E53-45E1-86D7-92386FF18AFD}">
      <dgm:prSet/>
      <dgm:spPr/>
      <dgm:t>
        <a:bodyPr/>
        <a:lstStyle/>
        <a:p>
          <a:endParaRPr lang="en-US"/>
        </a:p>
      </dgm:t>
    </dgm:pt>
    <dgm:pt modelId="{F30FC58D-17F7-4BFD-B4FA-F26A725DB8DA}" type="sibTrans" cxnId="{E8E46FD2-3E53-45E1-86D7-92386FF18AFD}">
      <dgm:prSet/>
      <dgm:spPr/>
      <dgm:t>
        <a:bodyPr/>
        <a:lstStyle/>
        <a:p>
          <a:endParaRPr lang="en-US"/>
        </a:p>
      </dgm:t>
    </dgm:pt>
    <dgm:pt modelId="{D5993125-2BBB-44B1-9748-B36759431C4F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Horizontal city</a:t>
          </a:r>
        </a:p>
        <a:p>
          <a:pPr mar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0F24A5E6-B574-4419-9B06-2A6EEAACE5D3}" type="parTrans" cxnId="{639D70D5-6907-4A15-B46D-71AAAD0C8EC0}">
      <dgm:prSet/>
      <dgm:spPr/>
      <dgm:t>
        <a:bodyPr/>
        <a:lstStyle/>
        <a:p>
          <a:endParaRPr lang="en-US"/>
        </a:p>
      </dgm:t>
    </dgm:pt>
    <dgm:pt modelId="{E196A890-E90D-4EAE-BA01-70F3483AE57F}" type="sibTrans" cxnId="{639D70D5-6907-4A15-B46D-71AAAD0C8EC0}">
      <dgm:prSet/>
      <dgm:spPr/>
      <dgm:t>
        <a:bodyPr/>
        <a:lstStyle/>
        <a:p>
          <a:endParaRPr lang="en-US"/>
        </a:p>
      </dgm:t>
    </dgm:pt>
    <dgm:pt modelId="{6CB9415E-DF1A-4086-8D61-8D4650AD0F78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Vertical city</a:t>
          </a:r>
        </a:p>
        <a:p>
          <a:pPr mar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02BC0BCF-60E4-475D-86B1-0B478982BCF9}" type="parTrans" cxnId="{5E91DEDC-C03E-4344-B5DC-6703B56CC239}">
      <dgm:prSet/>
      <dgm:spPr/>
      <dgm:t>
        <a:bodyPr/>
        <a:lstStyle/>
        <a:p>
          <a:endParaRPr lang="en-US"/>
        </a:p>
      </dgm:t>
    </dgm:pt>
    <dgm:pt modelId="{128D9399-EC72-4FCA-A38D-3A6F2D88D637}" type="sibTrans" cxnId="{5E91DEDC-C03E-4344-B5DC-6703B56CC239}">
      <dgm:prSet/>
      <dgm:spPr/>
      <dgm:t>
        <a:bodyPr/>
        <a:lstStyle/>
        <a:p>
          <a:endParaRPr lang="en-US"/>
        </a:p>
      </dgm:t>
    </dgm:pt>
    <dgm:pt modelId="{93D7069C-07C9-4AA2-BFA9-3A7E068803E0}" type="pres">
      <dgm:prSet presAssocID="{121CCCC6-8954-4CAA-A308-2008F4852582}" presName="Name0" presStyleCnt="0">
        <dgm:presLayoutVars>
          <dgm:dir/>
          <dgm:animLvl val="lvl"/>
          <dgm:resizeHandles val="exact"/>
        </dgm:presLayoutVars>
      </dgm:prSet>
      <dgm:spPr/>
    </dgm:pt>
    <dgm:pt modelId="{CB0FC342-9432-4550-881C-287B168B57DF}" type="pres">
      <dgm:prSet presAssocID="{42B41094-8BE7-4301-BB50-5AB9B849F686}" presName="linNode" presStyleCnt="0"/>
      <dgm:spPr/>
    </dgm:pt>
    <dgm:pt modelId="{91D848B0-642E-4B17-9D2F-F07D2BF4CD8D}" type="pres">
      <dgm:prSet presAssocID="{42B41094-8BE7-4301-BB50-5AB9B849F686}" presName="parTx" presStyleLbl="revTx" presStyleIdx="0" presStyleCnt="10">
        <dgm:presLayoutVars>
          <dgm:chMax val="1"/>
          <dgm:bulletEnabled val="1"/>
        </dgm:presLayoutVars>
      </dgm:prSet>
      <dgm:spPr/>
    </dgm:pt>
    <dgm:pt modelId="{0E35CD2F-5E46-42A5-B8A8-8D99A96F6316}" type="pres">
      <dgm:prSet presAssocID="{42B41094-8BE7-4301-BB50-5AB9B849F686}" presName="bracket" presStyleLbl="parChTrans1D1" presStyleIdx="0" presStyleCnt="10"/>
      <dgm:spPr/>
    </dgm:pt>
    <dgm:pt modelId="{12B1E1EA-DF91-45CC-A04E-93931BFD6F09}" type="pres">
      <dgm:prSet presAssocID="{42B41094-8BE7-4301-BB50-5AB9B849F686}" presName="spH" presStyleCnt="0"/>
      <dgm:spPr/>
    </dgm:pt>
    <dgm:pt modelId="{1BBE7357-2BCC-449F-8403-146D72CF5378}" type="pres">
      <dgm:prSet presAssocID="{9C09A9D2-AB5C-4601-B1C6-B3BDCD136559}" presName="spV" presStyleCnt="0"/>
      <dgm:spPr/>
    </dgm:pt>
    <dgm:pt modelId="{2653FC88-7661-4F42-9C45-94531D5EC6D4}" type="pres">
      <dgm:prSet presAssocID="{C9A5ED35-6691-4F7A-A25B-0A0A32CB23DB}" presName="linNode" presStyleCnt="0"/>
      <dgm:spPr/>
    </dgm:pt>
    <dgm:pt modelId="{7C109CFD-4A83-4723-8692-993602B64862}" type="pres">
      <dgm:prSet presAssocID="{C9A5ED35-6691-4F7A-A25B-0A0A32CB23DB}" presName="parTx" presStyleLbl="revTx" presStyleIdx="1" presStyleCnt="10">
        <dgm:presLayoutVars>
          <dgm:chMax val="1"/>
          <dgm:bulletEnabled val="1"/>
        </dgm:presLayoutVars>
      </dgm:prSet>
      <dgm:spPr/>
    </dgm:pt>
    <dgm:pt modelId="{39D4BC54-CDD5-44C5-92DB-2E9BA2920A13}" type="pres">
      <dgm:prSet presAssocID="{C9A5ED35-6691-4F7A-A25B-0A0A32CB23DB}" presName="bracket" presStyleLbl="parChTrans1D1" presStyleIdx="1" presStyleCnt="10"/>
      <dgm:spPr/>
    </dgm:pt>
    <dgm:pt modelId="{1C840A87-1D87-4471-8E12-7D6D30AE0064}" type="pres">
      <dgm:prSet presAssocID="{C9A5ED35-6691-4F7A-A25B-0A0A32CB23DB}" presName="spH" presStyleCnt="0"/>
      <dgm:spPr/>
    </dgm:pt>
    <dgm:pt modelId="{212E3BB0-680D-4BBE-BB2E-2F249460C307}" type="pres">
      <dgm:prSet presAssocID="{C790EC1A-97EF-4899-BF5D-7EBD796A4840}" presName="spV" presStyleCnt="0"/>
      <dgm:spPr/>
    </dgm:pt>
    <dgm:pt modelId="{D0862450-AABE-4E86-9536-C65B683B82B1}" type="pres">
      <dgm:prSet presAssocID="{21AE09A9-52D9-4BF1-B7CB-8958BA78BF86}" presName="linNode" presStyleCnt="0"/>
      <dgm:spPr/>
    </dgm:pt>
    <dgm:pt modelId="{80F91765-D590-4284-B4CC-9CA7035EB21C}" type="pres">
      <dgm:prSet presAssocID="{21AE09A9-52D9-4BF1-B7CB-8958BA78BF86}" presName="parTx" presStyleLbl="revTx" presStyleIdx="2" presStyleCnt="10">
        <dgm:presLayoutVars>
          <dgm:chMax val="1"/>
          <dgm:bulletEnabled val="1"/>
        </dgm:presLayoutVars>
      </dgm:prSet>
      <dgm:spPr/>
    </dgm:pt>
    <dgm:pt modelId="{1B730E28-6666-43CF-AF3B-75485DC2BBDF}" type="pres">
      <dgm:prSet presAssocID="{21AE09A9-52D9-4BF1-B7CB-8958BA78BF86}" presName="bracket" presStyleLbl="parChTrans1D1" presStyleIdx="2" presStyleCnt="10"/>
      <dgm:spPr/>
    </dgm:pt>
    <dgm:pt modelId="{EFD04196-BBD0-4254-9FCB-7A2A0C868ACF}" type="pres">
      <dgm:prSet presAssocID="{21AE09A9-52D9-4BF1-B7CB-8958BA78BF86}" presName="spH" presStyleCnt="0"/>
      <dgm:spPr/>
    </dgm:pt>
    <dgm:pt modelId="{0D093A8B-B54B-488B-99C9-8DBB9EF67C09}" type="pres">
      <dgm:prSet presAssocID="{DB329F56-3921-4161-AAAF-98583EA99FD7}" presName="spV" presStyleCnt="0"/>
      <dgm:spPr/>
    </dgm:pt>
    <dgm:pt modelId="{7487A66F-19BD-4F49-B51F-FCD3E9A18361}" type="pres">
      <dgm:prSet presAssocID="{0F78EA30-4215-4D71-A874-FD48AB6F6BFC}" presName="linNode" presStyleCnt="0"/>
      <dgm:spPr/>
    </dgm:pt>
    <dgm:pt modelId="{91A763EE-A68E-4804-95F4-0DFA3A3F2CE3}" type="pres">
      <dgm:prSet presAssocID="{0F78EA30-4215-4D71-A874-FD48AB6F6BFC}" presName="parTx" presStyleLbl="revTx" presStyleIdx="3" presStyleCnt="10">
        <dgm:presLayoutVars>
          <dgm:chMax val="1"/>
          <dgm:bulletEnabled val="1"/>
        </dgm:presLayoutVars>
      </dgm:prSet>
      <dgm:spPr/>
    </dgm:pt>
    <dgm:pt modelId="{FA1E27FE-36C9-4DFD-B408-1BA84F7CEFF0}" type="pres">
      <dgm:prSet presAssocID="{0F78EA30-4215-4D71-A874-FD48AB6F6BFC}" presName="bracket" presStyleLbl="parChTrans1D1" presStyleIdx="3" presStyleCnt="10"/>
      <dgm:spPr/>
    </dgm:pt>
    <dgm:pt modelId="{C9DE9399-B02D-4062-AF5F-B6D31785BA4E}" type="pres">
      <dgm:prSet presAssocID="{0F78EA30-4215-4D71-A874-FD48AB6F6BFC}" presName="spH" presStyleCnt="0"/>
      <dgm:spPr/>
    </dgm:pt>
    <dgm:pt modelId="{5E2C8E3D-9D4B-4E16-9EEF-CC40B7D38AA4}" type="pres">
      <dgm:prSet presAssocID="{13A3C0AD-DDE1-4135-9C2B-47FC8730751C}" presName="spV" presStyleCnt="0"/>
      <dgm:spPr/>
    </dgm:pt>
    <dgm:pt modelId="{FC3BB5A4-30CA-4D74-A717-931FB91EDDD7}" type="pres">
      <dgm:prSet presAssocID="{D2AAFEAB-F888-4BE0-B7B9-7F9D49A16104}" presName="linNode" presStyleCnt="0"/>
      <dgm:spPr/>
    </dgm:pt>
    <dgm:pt modelId="{895DEADF-111D-4530-9AFE-5425BCA9223C}" type="pres">
      <dgm:prSet presAssocID="{D2AAFEAB-F888-4BE0-B7B9-7F9D49A16104}" presName="parTx" presStyleLbl="revTx" presStyleIdx="4" presStyleCnt="10">
        <dgm:presLayoutVars>
          <dgm:chMax val="1"/>
          <dgm:bulletEnabled val="1"/>
        </dgm:presLayoutVars>
      </dgm:prSet>
      <dgm:spPr/>
    </dgm:pt>
    <dgm:pt modelId="{4BD993E5-42A0-4CD4-BCFE-E089091D2156}" type="pres">
      <dgm:prSet presAssocID="{D2AAFEAB-F888-4BE0-B7B9-7F9D49A16104}" presName="bracket" presStyleLbl="parChTrans1D1" presStyleIdx="4" presStyleCnt="10"/>
      <dgm:spPr/>
    </dgm:pt>
    <dgm:pt modelId="{839768B0-9B34-4DD5-9241-669CC025EF8F}" type="pres">
      <dgm:prSet presAssocID="{D2AAFEAB-F888-4BE0-B7B9-7F9D49A16104}" presName="spH" presStyleCnt="0"/>
      <dgm:spPr/>
    </dgm:pt>
    <dgm:pt modelId="{90160137-49F9-4E77-B11A-53344D6081CE}" type="pres">
      <dgm:prSet presAssocID="{6F4D932F-0F56-4BD4-B077-8DFD9BA0AFFB}" presName="spV" presStyleCnt="0"/>
      <dgm:spPr/>
    </dgm:pt>
    <dgm:pt modelId="{23443088-356A-4ECE-9B1A-4CDE5E935BCA}" type="pres">
      <dgm:prSet presAssocID="{A564B5C0-2319-446E-9830-E2AD052ED124}" presName="linNode" presStyleCnt="0"/>
      <dgm:spPr/>
    </dgm:pt>
    <dgm:pt modelId="{7E065B96-82A3-41F0-8EEF-324084AC0549}" type="pres">
      <dgm:prSet presAssocID="{A564B5C0-2319-446E-9830-E2AD052ED124}" presName="parTx" presStyleLbl="revTx" presStyleIdx="5" presStyleCnt="10">
        <dgm:presLayoutVars>
          <dgm:chMax val="1"/>
          <dgm:bulletEnabled val="1"/>
        </dgm:presLayoutVars>
      </dgm:prSet>
      <dgm:spPr/>
    </dgm:pt>
    <dgm:pt modelId="{C57AE67A-988B-408B-9AFC-371DAA58D033}" type="pres">
      <dgm:prSet presAssocID="{A564B5C0-2319-446E-9830-E2AD052ED124}" presName="bracket" presStyleLbl="parChTrans1D1" presStyleIdx="5" presStyleCnt="10"/>
      <dgm:spPr/>
    </dgm:pt>
    <dgm:pt modelId="{3A30645D-0F2D-4B41-BCDE-7E746B2B9738}" type="pres">
      <dgm:prSet presAssocID="{A564B5C0-2319-446E-9830-E2AD052ED124}" presName="spH" presStyleCnt="0"/>
      <dgm:spPr/>
    </dgm:pt>
    <dgm:pt modelId="{A26DB213-594D-4AF9-AEC8-05A816E13AD3}" type="pres">
      <dgm:prSet presAssocID="{88244128-775D-4677-8333-D0C003A468FC}" presName="spV" presStyleCnt="0"/>
      <dgm:spPr/>
    </dgm:pt>
    <dgm:pt modelId="{73E50A0A-3F08-43AA-874C-C0F0B6A73590}" type="pres">
      <dgm:prSet presAssocID="{02FC2DBC-9EE5-41A2-9BA4-0309E8E8421F}" presName="linNode" presStyleCnt="0"/>
      <dgm:spPr/>
    </dgm:pt>
    <dgm:pt modelId="{96C54174-F517-4E91-934F-E65F3FB13506}" type="pres">
      <dgm:prSet presAssocID="{02FC2DBC-9EE5-41A2-9BA4-0309E8E8421F}" presName="parTx" presStyleLbl="revTx" presStyleIdx="6" presStyleCnt="10">
        <dgm:presLayoutVars>
          <dgm:chMax val="1"/>
          <dgm:bulletEnabled val="1"/>
        </dgm:presLayoutVars>
      </dgm:prSet>
      <dgm:spPr/>
    </dgm:pt>
    <dgm:pt modelId="{932C7134-5869-4F68-AECF-2B95A57855F7}" type="pres">
      <dgm:prSet presAssocID="{02FC2DBC-9EE5-41A2-9BA4-0309E8E8421F}" presName="bracket" presStyleLbl="parChTrans1D1" presStyleIdx="6" presStyleCnt="10"/>
      <dgm:spPr/>
    </dgm:pt>
    <dgm:pt modelId="{12A2217D-3A36-4E9B-8088-B44411271594}" type="pres">
      <dgm:prSet presAssocID="{02FC2DBC-9EE5-41A2-9BA4-0309E8E8421F}" presName="spH" presStyleCnt="0"/>
      <dgm:spPr/>
    </dgm:pt>
    <dgm:pt modelId="{043B4441-AF79-4BA1-8B6B-3B8C1937972D}" type="pres">
      <dgm:prSet presAssocID="{F30FC58D-17F7-4BFD-B4FA-F26A725DB8DA}" presName="spV" presStyleCnt="0"/>
      <dgm:spPr/>
    </dgm:pt>
    <dgm:pt modelId="{1A4D6976-D371-40E8-8D10-3013D45FFDB9}" type="pres">
      <dgm:prSet presAssocID="{DED8A928-14C9-439B-B066-8A84AAC54694}" presName="linNode" presStyleCnt="0"/>
      <dgm:spPr/>
    </dgm:pt>
    <dgm:pt modelId="{B73B7BC7-EDB6-470E-8FF4-209E5BD430B2}" type="pres">
      <dgm:prSet presAssocID="{DED8A928-14C9-439B-B066-8A84AAC54694}" presName="parTx" presStyleLbl="revTx" presStyleIdx="7" presStyleCnt="10">
        <dgm:presLayoutVars>
          <dgm:chMax val="1"/>
          <dgm:bulletEnabled val="1"/>
        </dgm:presLayoutVars>
      </dgm:prSet>
      <dgm:spPr/>
    </dgm:pt>
    <dgm:pt modelId="{C27D5B0C-F8B0-475B-9950-22FD65F7A705}" type="pres">
      <dgm:prSet presAssocID="{DED8A928-14C9-439B-B066-8A84AAC54694}" presName="bracket" presStyleLbl="parChTrans1D1" presStyleIdx="7" presStyleCnt="10"/>
      <dgm:spPr/>
    </dgm:pt>
    <dgm:pt modelId="{157A5AAB-55FE-415F-B533-7E84785D1926}" type="pres">
      <dgm:prSet presAssocID="{DED8A928-14C9-439B-B066-8A84AAC54694}" presName="spH" presStyleCnt="0"/>
      <dgm:spPr/>
    </dgm:pt>
    <dgm:pt modelId="{837F73C5-509E-412E-B1AF-1647C314CC7B}" type="pres">
      <dgm:prSet presAssocID="{187F81EC-BE47-443B-B25A-8A7192199C07}" presName="spV" presStyleCnt="0"/>
      <dgm:spPr/>
    </dgm:pt>
    <dgm:pt modelId="{7407C342-5BC6-456E-B714-C9F52ED8EC13}" type="pres">
      <dgm:prSet presAssocID="{D5993125-2BBB-44B1-9748-B36759431C4F}" presName="linNode" presStyleCnt="0"/>
      <dgm:spPr/>
    </dgm:pt>
    <dgm:pt modelId="{727FD0D9-A06A-4BA6-A458-E59E53277A9C}" type="pres">
      <dgm:prSet presAssocID="{D5993125-2BBB-44B1-9748-B36759431C4F}" presName="parTx" presStyleLbl="revTx" presStyleIdx="8" presStyleCnt="10">
        <dgm:presLayoutVars>
          <dgm:chMax val="1"/>
          <dgm:bulletEnabled val="1"/>
        </dgm:presLayoutVars>
      </dgm:prSet>
      <dgm:spPr/>
    </dgm:pt>
    <dgm:pt modelId="{482B88A8-F1FF-4F1E-B873-2C04563CCD81}" type="pres">
      <dgm:prSet presAssocID="{D5993125-2BBB-44B1-9748-B36759431C4F}" presName="bracket" presStyleLbl="parChTrans1D1" presStyleIdx="8" presStyleCnt="10"/>
      <dgm:spPr/>
    </dgm:pt>
    <dgm:pt modelId="{8A34E1B1-EBA8-4B07-A952-B105D0ADEC60}" type="pres">
      <dgm:prSet presAssocID="{D5993125-2BBB-44B1-9748-B36759431C4F}" presName="spH" presStyleCnt="0"/>
      <dgm:spPr/>
    </dgm:pt>
    <dgm:pt modelId="{06FC0ADE-9824-4067-8D24-7890BE127D0B}" type="pres">
      <dgm:prSet presAssocID="{E196A890-E90D-4EAE-BA01-70F3483AE57F}" presName="spV" presStyleCnt="0"/>
      <dgm:spPr/>
    </dgm:pt>
    <dgm:pt modelId="{116C04FD-9394-4001-83D0-FF1A226DBB89}" type="pres">
      <dgm:prSet presAssocID="{6CB9415E-DF1A-4086-8D61-8D4650AD0F78}" presName="linNode" presStyleCnt="0"/>
      <dgm:spPr/>
    </dgm:pt>
    <dgm:pt modelId="{D2D096AB-E868-4124-A5B4-B9C34503EFF0}" type="pres">
      <dgm:prSet presAssocID="{6CB9415E-DF1A-4086-8D61-8D4650AD0F78}" presName="parTx" presStyleLbl="revTx" presStyleIdx="9" presStyleCnt="10">
        <dgm:presLayoutVars>
          <dgm:chMax val="1"/>
          <dgm:bulletEnabled val="1"/>
        </dgm:presLayoutVars>
      </dgm:prSet>
      <dgm:spPr/>
    </dgm:pt>
    <dgm:pt modelId="{ED6A000F-0133-4E2A-B646-E637D124ED91}" type="pres">
      <dgm:prSet presAssocID="{6CB9415E-DF1A-4086-8D61-8D4650AD0F78}" presName="bracket" presStyleLbl="parChTrans1D1" presStyleIdx="9" presStyleCnt="10"/>
      <dgm:spPr/>
    </dgm:pt>
    <dgm:pt modelId="{B947AAA1-A84F-4CFE-9AF1-03D23D96BE49}" type="pres">
      <dgm:prSet presAssocID="{6CB9415E-DF1A-4086-8D61-8D4650AD0F78}" presName="spH" presStyleCnt="0"/>
      <dgm:spPr/>
    </dgm:pt>
  </dgm:ptLst>
  <dgm:cxnLst>
    <dgm:cxn modelId="{1F810C14-267C-4C9F-A7BD-41671C8F5235}" srcId="{121CCCC6-8954-4CAA-A308-2008F4852582}" destId="{21AE09A9-52D9-4BF1-B7CB-8958BA78BF86}" srcOrd="2" destOrd="0" parTransId="{018FA9A6-4A3A-4A8E-9EED-1CF44E96CEB9}" sibTransId="{DB329F56-3921-4161-AAAF-98583EA99FD7}"/>
    <dgm:cxn modelId="{A7E1171F-B289-4535-B445-B7E0ABEDF0F0}" type="presOf" srcId="{D5993125-2BBB-44B1-9748-B36759431C4F}" destId="{727FD0D9-A06A-4BA6-A458-E59E53277A9C}" srcOrd="0" destOrd="0" presId="urn:diagrams.loki3.com/BracketList"/>
    <dgm:cxn modelId="{AB1E692A-7518-43FC-B0B5-2FC97D6DFD25}" type="presOf" srcId="{02FC2DBC-9EE5-41A2-9BA4-0309E8E8421F}" destId="{96C54174-F517-4E91-934F-E65F3FB13506}" srcOrd="0" destOrd="0" presId="urn:diagrams.loki3.com/BracketList"/>
    <dgm:cxn modelId="{DA2A1134-E2FD-4419-9F22-80697ED80628}" type="presOf" srcId="{42B41094-8BE7-4301-BB50-5AB9B849F686}" destId="{91D848B0-642E-4B17-9D2F-F07D2BF4CD8D}" srcOrd="0" destOrd="0" presId="urn:diagrams.loki3.com/BracketList"/>
    <dgm:cxn modelId="{6E57BE3B-05B3-4AFE-9B4A-AA58DA8D3745}" type="presOf" srcId="{121CCCC6-8954-4CAA-A308-2008F4852582}" destId="{93D7069C-07C9-4AA2-BFA9-3A7E068803E0}" srcOrd="0" destOrd="0" presId="urn:diagrams.loki3.com/BracketList"/>
    <dgm:cxn modelId="{18FD733F-3F1E-4447-A1CE-F41EB317846E}" srcId="{121CCCC6-8954-4CAA-A308-2008F4852582}" destId="{42B41094-8BE7-4301-BB50-5AB9B849F686}" srcOrd="0" destOrd="0" parTransId="{6B71522E-6F60-4C63-A700-9819FE27D94C}" sibTransId="{9C09A9D2-AB5C-4601-B1C6-B3BDCD136559}"/>
    <dgm:cxn modelId="{1D90DC66-A138-4F32-9E13-BA7B01D52537}" type="presOf" srcId="{21AE09A9-52D9-4BF1-B7CB-8958BA78BF86}" destId="{80F91765-D590-4284-B4CC-9CA7035EB21C}" srcOrd="0" destOrd="0" presId="urn:diagrams.loki3.com/BracketList"/>
    <dgm:cxn modelId="{2976D681-9193-45D7-8D3D-09EF1691A0FA}" type="presOf" srcId="{6CB9415E-DF1A-4086-8D61-8D4650AD0F78}" destId="{D2D096AB-E868-4124-A5B4-B9C34503EFF0}" srcOrd="0" destOrd="0" presId="urn:diagrams.loki3.com/BracketList"/>
    <dgm:cxn modelId="{06CA568F-969F-41BE-8F20-EBE768E78B95}" srcId="{121CCCC6-8954-4CAA-A308-2008F4852582}" destId="{A564B5C0-2319-446E-9830-E2AD052ED124}" srcOrd="5" destOrd="0" parTransId="{85760D14-D232-4AE1-9A21-49818503FDDF}" sibTransId="{88244128-775D-4677-8333-D0C003A468FC}"/>
    <dgm:cxn modelId="{379C9596-499B-4098-AE0C-1C17DFD4E694}" type="presOf" srcId="{C9A5ED35-6691-4F7A-A25B-0A0A32CB23DB}" destId="{7C109CFD-4A83-4723-8692-993602B64862}" srcOrd="0" destOrd="0" presId="urn:diagrams.loki3.com/BracketList"/>
    <dgm:cxn modelId="{B204469D-350E-4AA2-B8AE-35F070019BDC}" type="presOf" srcId="{D2AAFEAB-F888-4BE0-B7B9-7F9D49A16104}" destId="{895DEADF-111D-4530-9AFE-5425BCA9223C}" srcOrd="0" destOrd="0" presId="urn:diagrams.loki3.com/BracketList"/>
    <dgm:cxn modelId="{C55101A6-3A84-4281-B129-D062E67E9FC1}" srcId="{121CCCC6-8954-4CAA-A308-2008F4852582}" destId="{D2AAFEAB-F888-4BE0-B7B9-7F9D49A16104}" srcOrd="4" destOrd="0" parTransId="{2EB30CEC-D7EF-412C-8C30-AE8A92CDD3CD}" sibTransId="{6F4D932F-0F56-4BD4-B077-8DFD9BA0AFFB}"/>
    <dgm:cxn modelId="{AE23A6A8-C323-4F9B-9743-837D6542771B}" srcId="{121CCCC6-8954-4CAA-A308-2008F4852582}" destId="{C9A5ED35-6691-4F7A-A25B-0A0A32CB23DB}" srcOrd="1" destOrd="0" parTransId="{A43EDAE6-72AA-4376-8F76-9849092A895B}" sibTransId="{C790EC1A-97EF-4899-BF5D-7EBD796A4840}"/>
    <dgm:cxn modelId="{4BC1A9C8-2C7B-4AD0-8235-8FC1DF195412}" type="presOf" srcId="{DED8A928-14C9-439B-B066-8A84AAC54694}" destId="{B73B7BC7-EDB6-470E-8FF4-209E5BD430B2}" srcOrd="0" destOrd="0" presId="urn:diagrams.loki3.com/BracketList"/>
    <dgm:cxn modelId="{E8E46FD2-3E53-45E1-86D7-92386FF18AFD}" srcId="{121CCCC6-8954-4CAA-A308-2008F4852582}" destId="{02FC2DBC-9EE5-41A2-9BA4-0309E8E8421F}" srcOrd="6" destOrd="0" parTransId="{CEA9CA28-809E-4528-A011-C32251ED44DE}" sibTransId="{F30FC58D-17F7-4BFD-B4FA-F26A725DB8DA}"/>
    <dgm:cxn modelId="{3A4B2ED4-3A74-43F2-B8E6-B4BB97953422}" type="presOf" srcId="{0F78EA30-4215-4D71-A874-FD48AB6F6BFC}" destId="{91A763EE-A68E-4804-95F4-0DFA3A3F2CE3}" srcOrd="0" destOrd="0" presId="urn:diagrams.loki3.com/BracketList"/>
    <dgm:cxn modelId="{4A5D42D4-A8F3-4D18-B2AA-5E9D4D396930}" type="presOf" srcId="{A564B5C0-2319-446E-9830-E2AD052ED124}" destId="{7E065B96-82A3-41F0-8EEF-324084AC0549}" srcOrd="0" destOrd="0" presId="urn:diagrams.loki3.com/BracketList"/>
    <dgm:cxn modelId="{639D70D5-6907-4A15-B46D-71AAAD0C8EC0}" srcId="{121CCCC6-8954-4CAA-A308-2008F4852582}" destId="{D5993125-2BBB-44B1-9748-B36759431C4F}" srcOrd="8" destOrd="0" parTransId="{0F24A5E6-B574-4419-9B06-2A6EEAACE5D3}" sibTransId="{E196A890-E90D-4EAE-BA01-70F3483AE57F}"/>
    <dgm:cxn modelId="{5E91DEDC-C03E-4344-B5DC-6703B56CC239}" srcId="{121CCCC6-8954-4CAA-A308-2008F4852582}" destId="{6CB9415E-DF1A-4086-8D61-8D4650AD0F78}" srcOrd="9" destOrd="0" parTransId="{02BC0BCF-60E4-475D-86B1-0B478982BCF9}" sibTransId="{128D9399-EC72-4FCA-A38D-3A6F2D88D637}"/>
    <dgm:cxn modelId="{352BEFED-341B-4196-8102-789E63C7A227}" srcId="{121CCCC6-8954-4CAA-A308-2008F4852582}" destId="{0F78EA30-4215-4D71-A874-FD48AB6F6BFC}" srcOrd="3" destOrd="0" parTransId="{982913A6-3E5B-43F3-94D2-85C818CC2833}" sibTransId="{13A3C0AD-DDE1-4135-9C2B-47FC8730751C}"/>
    <dgm:cxn modelId="{907010FB-DB44-40D8-BCA6-A5EE982755DD}" srcId="{121CCCC6-8954-4CAA-A308-2008F4852582}" destId="{DED8A928-14C9-439B-B066-8A84AAC54694}" srcOrd="7" destOrd="0" parTransId="{4AD6C098-2871-421E-A0ED-EAEB3692392E}" sibTransId="{187F81EC-BE47-443B-B25A-8A7192199C07}"/>
    <dgm:cxn modelId="{F330B455-212A-446D-B92D-3621C1051945}" type="presParOf" srcId="{93D7069C-07C9-4AA2-BFA9-3A7E068803E0}" destId="{CB0FC342-9432-4550-881C-287B168B57DF}" srcOrd="0" destOrd="0" presId="urn:diagrams.loki3.com/BracketList"/>
    <dgm:cxn modelId="{6EAE599B-E6A1-4F2D-B741-657B26F63FEC}" type="presParOf" srcId="{CB0FC342-9432-4550-881C-287B168B57DF}" destId="{91D848B0-642E-4B17-9D2F-F07D2BF4CD8D}" srcOrd="0" destOrd="0" presId="urn:diagrams.loki3.com/BracketList"/>
    <dgm:cxn modelId="{B6564180-6167-4C35-84EC-23EFC3D66815}" type="presParOf" srcId="{CB0FC342-9432-4550-881C-287B168B57DF}" destId="{0E35CD2F-5E46-42A5-B8A8-8D99A96F6316}" srcOrd="1" destOrd="0" presId="urn:diagrams.loki3.com/BracketList"/>
    <dgm:cxn modelId="{93EF4393-4E51-4D34-8B3A-95E7C3E02ECE}" type="presParOf" srcId="{CB0FC342-9432-4550-881C-287B168B57DF}" destId="{12B1E1EA-DF91-45CC-A04E-93931BFD6F09}" srcOrd="2" destOrd="0" presId="urn:diagrams.loki3.com/BracketList"/>
    <dgm:cxn modelId="{74668610-C0A5-43E2-98D3-877247607CF7}" type="presParOf" srcId="{93D7069C-07C9-4AA2-BFA9-3A7E068803E0}" destId="{1BBE7357-2BCC-449F-8403-146D72CF5378}" srcOrd="1" destOrd="0" presId="urn:diagrams.loki3.com/BracketList"/>
    <dgm:cxn modelId="{9E13AECB-6479-4B07-9FFD-FB0889F39D7C}" type="presParOf" srcId="{93D7069C-07C9-4AA2-BFA9-3A7E068803E0}" destId="{2653FC88-7661-4F42-9C45-94531D5EC6D4}" srcOrd="2" destOrd="0" presId="urn:diagrams.loki3.com/BracketList"/>
    <dgm:cxn modelId="{A2E130EA-B177-4255-8A0A-C2BEBBCFE006}" type="presParOf" srcId="{2653FC88-7661-4F42-9C45-94531D5EC6D4}" destId="{7C109CFD-4A83-4723-8692-993602B64862}" srcOrd="0" destOrd="0" presId="urn:diagrams.loki3.com/BracketList"/>
    <dgm:cxn modelId="{B0CDC94C-C28E-423A-8E9D-C1F81404013A}" type="presParOf" srcId="{2653FC88-7661-4F42-9C45-94531D5EC6D4}" destId="{39D4BC54-CDD5-44C5-92DB-2E9BA2920A13}" srcOrd="1" destOrd="0" presId="urn:diagrams.loki3.com/BracketList"/>
    <dgm:cxn modelId="{5CB1050A-364E-4B33-A63B-8FE7BCDAFE3F}" type="presParOf" srcId="{2653FC88-7661-4F42-9C45-94531D5EC6D4}" destId="{1C840A87-1D87-4471-8E12-7D6D30AE0064}" srcOrd="2" destOrd="0" presId="urn:diagrams.loki3.com/BracketList"/>
    <dgm:cxn modelId="{547C2368-EAEA-4928-9568-C3D843B853E8}" type="presParOf" srcId="{93D7069C-07C9-4AA2-BFA9-3A7E068803E0}" destId="{212E3BB0-680D-4BBE-BB2E-2F249460C307}" srcOrd="3" destOrd="0" presId="urn:diagrams.loki3.com/BracketList"/>
    <dgm:cxn modelId="{9BE6CE9C-32AC-4A0D-924C-873E2A637E4F}" type="presParOf" srcId="{93D7069C-07C9-4AA2-BFA9-3A7E068803E0}" destId="{D0862450-AABE-4E86-9536-C65B683B82B1}" srcOrd="4" destOrd="0" presId="urn:diagrams.loki3.com/BracketList"/>
    <dgm:cxn modelId="{3F62C652-26AD-44D7-92BF-602409B73C7A}" type="presParOf" srcId="{D0862450-AABE-4E86-9536-C65B683B82B1}" destId="{80F91765-D590-4284-B4CC-9CA7035EB21C}" srcOrd="0" destOrd="0" presId="urn:diagrams.loki3.com/BracketList"/>
    <dgm:cxn modelId="{F2AF683A-CAEC-425C-9CCB-C4FAE2E03CC2}" type="presParOf" srcId="{D0862450-AABE-4E86-9536-C65B683B82B1}" destId="{1B730E28-6666-43CF-AF3B-75485DC2BBDF}" srcOrd="1" destOrd="0" presId="urn:diagrams.loki3.com/BracketList"/>
    <dgm:cxn modelId="{2C4B2579-711D-4787-9CBB-41C3BC8E1C75}" type="presParOf" srcId="{D0862450-AABE-4E86-9536-C65B683B82B1}" destId="{EFD04196-BBD0-4254-9FCB-7A2A0C868ACF}" srcOrd="2" destOrd="0" presId="urn:diagrams.loki3.com/BracketList"/>
    <dgm:cxn modelId="{30EC59C5-E38B-41CD-8C86-A5B17DCBB597}" type="presParOf" srcId="{93D7069C-07C9-4AA2-BFA9-3A7E068803E0}" destId="{0D093A8B-B54B-488B-99C9-8DBB9EF67C09}" srcOrd="5" destOrd="0" presId="urn:diagrams.loki3.com/BracketList"/>
    <dgm:cxn modelId="{76C3CDFC-34CB-4F2A-A597-A1B7EDA66514}" type="presParOf" srcId="{93D7069C-07C9-4AA2-BFA9-3A7E068803E0}" destId="{7487A66F-19BD-4F49-B51F-FCD3E9A18361}" srcOrd="6" destOrd="0" presId="urn:diagrams.loki3.com/BracketList"/>
    <dgm:cxn modelId="{01945A12-01DD-4DCD-A4DC-8F1EA2C6810E}" type="presParOf" srcId="{7487A66F-19BD-4F49-B51F-FCD3E9A18361}" destId="{91A763EE-A68E-4804-95F4-0DFA3A3F2CE3}" srcOrd="0" destOrd="0" presId="urn:diagrams.loki3.com/BracketList"/>
    <dgm:cxn modelId="{37D18D55-B880-473E-88ED-66CD584D7442}" type="presParOf" srcId="{7487A66F-19BD-4F49-B51F-FCD3E9A18361}" destId="{FA1E27FE-36C9-4DFD-B408-1BA84F7CEFF0}" srcOrd="1" destOrd="0" presId="urn:diagrams.loki3.com/BracketList"/>
    <dgm:cxn modelId="{676280A2-E608-4CD5-B4A9-013CEE26E435}" type="presParOf" srcId="{7487A66F-19BD-4F49-B51F-FCD3E9A18361}" destId="{C9DE9399-B02D-4062-AF5F-B6D31785BA4E}" srcOrd="2" destOrd="0" presId="urn:diagrams.loki3.com/BracketList"/>
    <dgm:cxn modelId="{03BFCCF6-00C0-4F23-8CC3-729C686DDD37}" type="presParOf" srcId="{93D7069C-07C9-4AA2-BFA9-3A7E068803E0}" destId="{5E2C8E3D-9D4B-4E16-9EEF-CC40B7D38AA4}" srcOrd="7" destOrd="0" presId="urn:diagrams.loki3.com/BracketList"/>
    <dgm:cxn modelId="{BBEB97E5-B0EE-4870-A737-07C292CCDBE3}" type="presParOf" srcId="{93D7069C-07C9-4AA2-BFA9-3A7E068803E0}" destId="{FC3BB5A4-30CA-4D74-A717-931FB91EDDD7}" srcOrd="8" destOrd="0" presId="urn:diagrams.loki3.com/BracketList"/>
    <dgm:cxn modelId="{F7F5F6D4-318C-4019-B8C8-94A2B5475328}" type="presParOf" srcId="{FC3BB5A4-30CA-4D74-A717-931FB91EDDD7}" destId="{895DEADF-111D-4530-9AFE-5425BCA9223C}" srcOrd="0" destOrd="0" presId="urn:diagrams.loki3.com/BracketList"/>
    <dgm:cxn modelId="{A7A94D70-23DE-4494-A846-7377423DC16B}" type="presParOf" srcId="{FC3BB5A4-30CA-4D74-A717-931FB91EDDD7}" destId="{4BD993E5-42A0-4CD4-BCFE-E089091D2156}" srcOrd="1" destOrd="0" presId="urn:diagrams.loki3.com/BracketList"/>
    <dgm:cxn modelId="{C53F4B27-0375-4D44-86D3-12CC51C7F3F2}" type="presParOf" srcId="{FC3BB5A4-30CA-4D74-A717-931FB91EDDD7}" destId="{839768B0-9B34-4DD5-9241-669CC025EF8F}" srcOrd="2" destOrd="0" presId="urn:diagrams.loki3.com/BracketList"/>
    <dgm:cxn modelId="{6B452656-6361-456C-A54D-CCB18D412F34}" type="presParOf" srcId="{93D7069C-07C9-4AA2-BFA9-3A7E068803E0}" destId="{90160137-49F9-4E77-B11A-53344D6081CE}" srcOrd="9" destOrd="0" presId="urn:diagrams.loki3.com/BracketList"/>
    <dgm:cxn modelId="{CA1610A9-26D9-474C-9FFE-0D0286458470}" type="presParOf" srcId="{93D7069C-07C9-4AA2-BFA9-3A7E068803E0}" destId="{23443088-356A-4ECE-9B1A-4CDE5E935BCA}" srcOrd="10" destOrd="0" presId="urn:diagrams.loki3.com/BracketList"/>
    <dgm:cxn modelId="{DE0DB16E-DBF4-4602-8720-58FFDD1EE1A3}" type="presParOf" srcId="{23443088-356A-4ECE-9B1A-4CDE5E935BCA}" destId="{7E065B96-82A3-41F0-8EEF-324084AC0549}" srcOrd="0" destOrd="0" presId="urn:diagrams.loki3.com/BracketList"/>
    <dgm:cxn modelId="{7363715A-3E7A-4A74-980D-113C43379B69}" type="presParOf" srcId="{23443088-356A-4ECE-9B1A-4CDE5E935BCA}" destId="{C57AE67A-988B-408B-9AFC-371DAA58D033}" srcOrd="1" destOrd="0" presId="urn:diagrams.loki3.com/BracketList"/>
    <dgm:cxn modelId="{3ECAA77E-C0F8-432C-8921-D648A2FA8023}" type="presParOf" srcId="{23443088-356A-4ECE-9B1A-4CDE5E935BCA}" destId="{3A30645D-0F2D-4B41-BCDE-7E746B2B9738}" srcOrd="2" destOrd="0" presId="urn:diagrams.loki3.com/BracketList"/>
    <dgm:cxn modelId="{1840DBFA-4A4E-4F25-80C9-29E8C0A0468E}" type="presParOf" srcId="{93D7069C-07C9-4AA2-BFA9-3A7E068803E0}" destId="{A26DB213-594D-4AF9-AEC8-05A816E13AD3}" srcOrd="11" destOrd="0" presId="urn:diagrams.loki3.com/BracketList"/>
    <dgm:cxn modelId="{38D4DF4E-A64A-4FBC-9221-13E1DDB8EC43}" type="presParOf" srcId="{93D7069C-07C9-4AA2-BFA9-3A7E068803E0}" destId="{73E50A0A-3F08-43AA-874C-C0F0B6A73590}" srcOrd="12" destOrd="0" presId="urn:diagrams.loki3.com/BracketList"/>
    <dgm:cxn modelId="{F5D71D0D-EDC8-47DB-9B5B-F5CF7566855C}" type="presParOf" srcId="{73E50A0A-3F08-43AA-874C-C0F0B6A73590}" destId="{96C54174-F517-4E91-934F-E65F3FB13506}" srcOrd="0" destOrd="0" presId="urn:diagrams.loki3.com/BracketList"/>
    <dgm:cxn modelId="{DC2A0F92-0A68-4905-B93A-63A2BD5088F2}" type="presParOf" srcId="{73E50A0A-3F08-43AA-874C-C0F0B6A73590}" destId="{932C7134-5869-4F68-AECF-2B95A57855F7}" srcOrd="1" destOrd="0" presId="urn:diagrams.loki3.com/BracketList"/>
    <dgm:cxn modelId="{D24FF377-9A1F-4068-B8BD-17823654CBBA}" type="presParOf" srcId="{73E50A0A-3F08-43AA-874C-C0F0B6A73590}" destId="{12A2217D-3A36-4E9B-8088-B44411271594}" srcOrd="2" destOrd="0" presId="urn:diagrams.loki3.com/BracketList"/>
    <dgm:cxn modelId="{0F231580-EF32-4B49-908E-65B7B53E47FC}" type="presParOf" srcId="{93D7069C-07C9-4AA2-BFA9-3A7E068803E0}" destId="{043B4441-AF79-4BA1-8B6B-3B8C1937972D}" srcOrd="13" destOrd="0" presId="urn:diagrams.loki3.com/BracketList"/>
    <dgm:cxn modelId="{FFDCC01C-1FB3-4A66-9965-682AEB424C5D}" type="presParOf" srcId="{93D7069C-07C9-4AA2-BFA9-3A7E068803E0}" destId="{1A4D6976-D371-40E8-8D10-3013D45FFDB9}" srcOrd="14" destOrd="0" presId="urn:diagrams.loki3.com/BracketList"/>
    <dgm:cxn modelId="{94D6361C-1CF1-409D-90E8-FE9226F226A1}" type="presParOf" srcId="{1A4D6976-D371-40E8-8D10-3013D45FFDB9}" destId="{B73B7BC7-EDB6-470E-8FF4-209E5BD430B2}" srcOrd="0" destOrd="0" presId="urn:diagrams.loki3.com/BracketList"/>
    <dgm:cxn modelId="{6BF4099F-E960-440D-AB76-82ACD2D1D09C}" type="presParOf" srcId="{1A4D6976-D371-40E8-8D10-3013D45FFDB9}" destId="{C27D5B0C-F8B0-475B-9950-22FD65F7A705}" srcOrd="1" destOrd="0" presId="urn:diagrams.loki3.com/BracketList"/>
    <dgm:cxn modelId="{B6FF117E-43C6-4807-A338-E671AA111656}" type="presParOf" srcId="{1A4D6976-D371-40E8-8D10-3013D45FFDB9}" destId="{157A5AAB-55FE-415F-B533-7E84785D1926}" srcOrd="2" destOrd="0" presId="urn:diagrams.loki3.com/BracketList"/>
    <dgm:cxn modelId="{48B7D3B1-E355-47A7-BEC4-CF4D898C8EFC}" type="presParOf" srcId="{93D7069C-07C9-4AA2-BFA9-3A7E068803E0}" destId="{837F73C5-509E-412E-B1AF-1647C314CC7B}" srcOrd="15" destOrd="0" presId="urn:diagrams.loki3.com/BracketList"/>
    <dgm:cxn modelId="{CB8D4387-6446-49F5-A661-290B220D1AEF}" type="presParOf" srcId="{93D7069C-07C9-4AA2-BFA9-3A7E068803E0}" destId="{7407C342-5BC6-456E-B714-C9F52ED8EC13}" srcOrd="16" destOrd="0" presId="urn:diagrams.loki3.com/BracketList"/>
    <dgm:cxn modelId="{51C3B2F8-7A08-440F-BE3E-A46A369FAF74}" type="presParOf" srcId="{7407C342-5BC6-456E-B714-C9F52ED8EC13}" destId="{727FD0D9-A06A-4BA6-A458-E59E53277A9C}" srcOrd="0" destOrd="0" presId="urn:diagrams.loki3.com/BracketList"/>
    <dgm:cxn modelId="{75563216-53C9-478A-BCB9-AF2F40B65E25}" type="presParOf" srcId="{7407C342-5BC6-456E-B714-C9F52ED8EC13}" destId="{482B88A8-F1FF-4F1E-B873-2C04563CCD81}" srcOrd="1" destOrd="0" presId="urn:diagrams.loki3.com/BracketList"/>
    <dgm:cxn modelId="{1988C30A-628E-4B12-9BF8-B324C9AB41A7}" type="presParOf" srcId="{7407C342-5BC6-456E-B714-C9F52ED8EC13}" destId="{8A34E1B1-EBA8-4B07-A952-B105D0ADEC60}" srcOrd="2" destOrd="0" presId="urn:diagrams.loki3.com/BracketList"/>
    <dgm:cxn modelId="{91DA39F7-BB97-4498-B041-043F62E3ADFA}" type="presParOf" srcId="{93D7069C-07C9-4AA2-BFA9-3A7E068803E0}" destId="{06FC0ADE-9824-4067-8D24-7890BE127D0B}" srcOrd="17" destOrd="0" presId="urn:diagrams.loki3.com/BracketList"/>
    <dgm:cxn modelId="{2AD8139B-E65F-4B93-AF3E-901CC3323912}" type="presParOf" srcId="{93D7069C-07C9-4AA2-BFA9-3A7E068803E0}" destId="{116C04FD-9394-4001-83D0-FF1A226DBB89}" srcOrd="18" destOrd="0" presId="urn:diagrams.loki3.com/BracketList"/>
    <dgm:cxn modelId="{0255EEB8-D512-49C8-8975-133C44ED022E}" type="presParOf" srcId="{116C04FD-9394-4001-83D0-FF1A226DBB89}" destId="{D2D096AB-E868-4124-A5B4-B9C34503EFF0}" srcOrd="0" destOrd="0" presId="urn:diagrams.loki3.com/BracketList"/>
    <dgm:cxn modelId="{62E29F9B-2780-427A-8FF8-C301B5972800}" type="presParOf" srcId="{116C04FD-9394-4001-83D0-FF1A226DBB89}" destId="{ED6A000F-0133-4E2A-B646-E637D124ED91}" srcOrd="1" destOrd="0" presId="urn:diagrams.loki3.com/BracketList"/>
    <dgm:cxn modelId="{4D4E8933-0589-401D-B29D-30BBC340A0E4}" type="presParOf" srcId="{116C04FD-9394-4001-83D0-FF1A226DBB89}" destId="{B947AAA1-A84F-4CFE-9AF1-03D23D96BE49}" srcOrd="2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B3BE2E-FBD2-4966-A8B9-DEE39BAE75AA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391859-30D8-4061-A8E6-B896BE60C32D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/>
            <a:t>Natural resource town (mining towns)</a:t>
          </a:r>
        </a:p>
      </dgm:t>
    </dgm:pt>
    <dgm:pt modelId="{05D1D80A-63C8-4058-9DDD-F81FFF8BE231}" type="parTrans" cxnId="{46870752-C828-4D97-8182-DF9A5CE614F7}">
      <dgm:prSet/>
      <dgm:spPr/>
      <dgm:t>
        <a:bodyPr/>
        <a:lstStyle/>
        <a:p>
          <a:endParaRPr lang="en-US"/>
        </a:p>
      </dgm:t>
    </dgm:pt>
    <dgm:pt modelId="{25342605-30BF-4F9A-9F18-422685655892}" type="sibTrans" cxnId="{46870752-C828-4D97-8182-DF9A5CE614F7}">
      <dgm:prSet/>
      <dgm:spPr/>
      <dgm:t>
        <a:bodyPr/>
        <a:lstStyle/>
        <a:p>
          <a:endParaRPr lang="en-US"/>
        </a:p>
      </dgm:t>
    </dgm:pt>
    <dgm:pt modelId="{8DD42362-1711-42ED-9892-4564505E408A}">
      <dgm:prSet phldrT="[Text]" custT="1"/>
      <dgm:spPr/>
      <dgm:t>
        <a:bodyPr/>
        <a:lstStyle/>
        <a:p>
          <a:r>
            <a:rPr lang="en-US" sz="1400" dirty="0"/>
            <a:t>Single product town (manufacturing specially of export quality</a:t>
          </a:r>
        </a:p>
      </dgm:t>
    </dgm:pt>
    <dgm:pt modelId="{A553C51F-47CC-4534-99DE-3EE593DB3501}" type="parTrans" cxnId="{0C8E7590-FFC2-472C-A9DF-41F66F3A67B6}">
      <dgm:prSet/>
      <dgm:spPr/>
      <dgm:t>
        <a:bodyPr/>
        <a:lstStyle/>
        <a:p>
          <a:endParaRPr lang="en-US"/>
        </a:p>
      </dgm:t>
    </dgm:pt>
    <dgm:pt modelId="{80FCBF94-BAC6-469B-A7F2-26582395300F}" type="sibTrans" cxnId="{0C8E7590-FFC2-472C-A9DF-41F66F3A67B6}">
      <dgm:prSet/>
      <dgm:spPr/>
      <dgm:t>
        <a:bodyPr/>
        <a:lstStyle/>
        <a:p>
          <a:endParaRPr lang="en-US"/>
        </a:p>
      </dgm:t>
    </dgm:pt>
    <dgm:pt modelId="{C5F343CB-70E5-4548-88A5-9CCD082E5BBA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/>
            <a:t>Energy town (production of energy sources)</a:t>
          </a:r>
        </a:p>
      </dgm:t>
    </dgm:pt>
    <dgm:pt modelId="{25CF2A7C-EA50-4FB3-BE5C-7CE602A5BAA5}" type="parTrans" cxnId="{E2A23787-529E-4012-9736-C615B3588EFA}">
      <dgm:prSet/>
      <dgm:spPr/>
      <dgm:t>
        <a:bodyPr/>
        <a:lstStyle/>
        <a:p>
          <a:endParaRPr lang="en-US"/>
        </a:p>
      </dgm:t>
    </dgm:pt>
    <dgm:pt modelId="{1A75FE20-C0BC-47D4-97E4-4C2CA49E4B76}" type="sibTrans" cxnId="{E2A23787-529E-4012-9736-C615B3588EFA}">
      <dgm:prSet/>
      <dgm:spPr/>
      <dgm:t>
        <a:bodyPr/>
        <a:lstStyle/>
        <a:p>
          <a:endParaRPr lang="en-US"/>
        </a:p>
      </dgm:t>
    </dgm:pt>
    <dgm:pt modelId="{1E6962FB-12B4-4CBA-A81C-2A1B43CCD194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/>
            <a:t>Retirement town </a:t>
          </a:r>
          <a:r>
            <a:rPr lang="en-US" sz="1600" dirty="0" err="1"/>
            <a:t>etc</a:t>
          </a:r>
          <a:endParaRPr lang="en-US" sz="1600" dirty="0"/>
        </a:p>
      </dgm:t>
    </dgm:pt>
    <dgm:pt modelId="{4260A02F-0B5F-47F0-AC17-B9458B2F964C}" type="parTrans" cxnId="{ECC62487-9A65-4302-9A56-6434EFA7EB28}">
      <dgm:prSet/>
      <dgm:spPr/>
      <dgm:t>
        <a:bodyPr/>
        <a:lstStyle/>
        <a:p>
          <a:endParaRPr lang="en-US"/>
        </a:p>
      </dgm:t>
    </dgm:pt>
    <dgm:pt modelId="{935B773E-147F-4656-AD34-B1F2C564B17E}" type="sibTrans" cxnId="{ECC62487-9A65-4302-9A56-6434EFA7EB28}">
      <dgm:prSet/>
      <dgm:spPr/>
      <dgm:t>
        <a:bodyPr/>
        <a:lstStyle/>
        <a:p>
          <a:endParaRPr lang="en-US"/>
        </a:p>
      </dgm:t>
    </dgm:pt>
    <dgm:pt modelId="{A78A9931-490E-4B49-8C43-83A9474412F3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/>
            <a:t>Project construction town (dams, industry)</a:t>
          </a:r>
        </a:p>
        <a:p>
          <a:pPr marL="0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dirty="0"/>
        </a:p>
      </dgm:t>
    </dgm:pt>
    <dgm:pt modelId="{1588D695-5EF7-4106-B9FD-6CE1830B18AA}" type="parTrans" cxnId="{9D45938B-B671-4B1D-9BD8-AFEBD339F1F3}">
      <dgm:prSet/>
      <dgm:spPr/>
      <dgm:t>
        <a:bodyPr/>
        <a:lstStyle/>
        <a:p>
          <a:endParaRPr lang="en-US"/>
        </a:p>
      </dgm:t>
    </dgm:pt>
    <dgm:pt modelId="{3D904535-9FE9-46EA-BCC1-4EA8FE52F815}" type="sibTrans" cxnId="{9D45938B-B671-4B1D-9BD8-AFEBD339F1F3}">
      <dgm:prSet/>
      <dgm:spPr/>
      <dgm:t>
        <a:bodyPr/>
        <a:lstStyle/>
        <a:p>
          <a:endParaRPr lang="en-US"/>
        </a:p>
      </dgm:t>
    </dgm:pt>
    <dgm:pt modelId="{3E16F0C5-E7A5-479E-98EF-D08B866D15E9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/>
            <a:t>Military town (on specific defensive geographical locations)</a:t>
          </a:r>
        </a:p>
      </dgm:t>
    </dgm:pt>
    <dgm:pt modelId="{D08C428A-CF27-43DA-A78B-2102F01590C9}" type="parTrans" cxnId="{7E6551C2-E721-400A-ACE4-6CB240BBED4A}">
      <dgm:prSet/>
      <dgm:spPr/>
      <dgm:t>
        <a:bodyPr/>
        <a:lstStyle/>
        <a:p>
          <a:endParaRPr lang="en-US"/>
        </a:p>
      </dgm:t>
    </dgm:pt>
    <dgm:pt modelId="{86027E9B-FBC6-4294-8B78-EDC574445E63}" type="sibTrans" cxnId="{7E6551C2-E721-400A-ACE4-6CB240BBED4A}">
      <dgm:prSet/>
      <dgm:spPr/>
      <dgm:t>
        <a:bodyPr/>
        <a:lstStyle/>
        <a:p>
          <a:endParaRPr lang="en-US"/>
        </a:p>
      </dgm:t>
    </dgm:pt>
    <dgm:pt modelId="{3EC22847-E40A-48C3-B85B-D1F5139B0483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/>
            <a:t>Resort town (operate seasonally, skiing, fishing, water sports)</a:t>
          </a:r>
        </a:p>
      </dgm:t>
    </dgm:pt>
    <dgm:pt modelId="{12163594-3E7A-4A25-8A8C-A261B22CC827}" type="parTrans" cxnId="{4C74F82D-FD23-4733-A2FE-9CDF8D868F7F}">
      <dgm:prSet/>
      <dgm:spPr/>
      <dgm:t>
        <a:bodyPr/>
        <a:lstStyle/>
        <a:p>
          <a:endParaRPr lang="en-US"/>
        </a:p>
      </dgm:t>
    </dgm:pt>
    <dgm:pt modelId="{65C5CD93-C52C-4C31-911F-298E71445DB2}" type="sibTrans" cxnId="{4C74F82D-FD23-4733-A2FE-9CDF8D868F7F}">
      <dgm:prSet/>
      <dgm:spPr/>
      <dgm:t>
        <a:bodyPr/>
        <a:lstStyle/>
        <a:p>
          <a:endParaRPr lang="en-US"/>
        </a:p>
      </dgm:t>
    </dgm:pt>
    <dgm:pt modelId="{ABF77F78-03F7-46FB-BFA5-AFDA618A100D}" type="pres">
      <dgm:prSet presAssocID="{1BB3BE2E-FBD2-4966-A8B9-DEE39BAE75AA}" presName="Name0" presStyleCnt="0">
        <dgm:presLayoutVars>
          <dgm:chMax/>
          <dgm:chPref/>
          <dgm:dir/>
        </dgm:presLayoutVars>
      </dgm:prSet>
      <dgm:spPr/>
    </dgm:pt>
    <dgm:pt modelId="{B1811F68-814D-4055-9EFC-F3BD1B300AE1}" type="pres">
      <dgm:prSet presAssocID="{E0391859-30D8-4061-A8E6-B896BE60C32D}" presName="parenttextcomposite" presStyleCnt="0"/>
      <dgm:spPr/>
    </dgm:pt>
    <dgm:pt modelId="{A1E1C38B-E0AE-4184-AECC-597E8A219751}" type="pres">
      <dgm:prSet presAssocID="{E0391859-30D8-4061-A8E6-B896BE60C32D}" presName="parenttext" presStyleLbl="revTx" presStyleIdx="0" presStyleCnt="7">
        <dgm:presLayoutVars>
          <dgm:chMax/>
          <dgm:chPref val="2"/>
          <dgm:bulletEnabled val="1"/>
        </dgm:presLayoutVars>
      </dgm:prSet>
      <dgm:spPr/>
    </dgm:pt>
    <dgm:pt modelId="{4944EAB7-05FD-43F2-80DF-F1C5E28DA48E}" type="pres">
      <dgm:prSet presAssocID="{E0391859-30D8-4061-A8E6-B896BE60C32D}" presName="parallelogramComposite" presStyleCnt="0"/>
      <dgm:spPr/>
    </dgm:pt>
    <dgm:pt modelId="{96C00815-63FA-41E9-B492-64A7ED7A82E6}" type="pres">
      <dgm:prSet presAssocID="{E0391859-30D8-4061-A8E6-B896BE60C32D}" presName="parallelogram1" presStyleLbl="alignNode1" presStyleIdx="0" presStyleCnt="49"/>
      <dgm:spPr/>
    </dgm:pt>
    <dgm:pt modelId="{6268CB87-2A48-46FE-A9D7-413A39CF0AA6}" type="pres">
      <dgm:prSet presAssocID="{E0391859-30D8-4061-A8E6-B896BE60C32D}" presName="parallelogram2" presStyleLbl="alignNode1" presStyleIdx="1" presStyleCnt="49"/>
      <dgm:spPr/>
    </dgm:pt>
    <dgm:pt modelId="{3CB31AF9-412C-48B1-89BB-9852269F75B0}" type="pres">
      <dgm:prSet presAssocID="{E0391859-30D8-4061-A8E6-B896BE60C32D}" presName="parallelogram3" presStyleLbl="alignNode1" presStyleIdx="2" presStyleCnt="49"/>
      <dgm:spPr/>
    </dgm:pt>
    <dgm:pt modelId="{323ECAA8-D6F6-4BE4-B181-3BBCFE489F4B}" type="pres">
      <dgm:prSet presAssocID="{E0391859-30D8-4061-A8E6-B896BE60C32D}" presName="parallelogram4" presStyleLbl="alignNode1" presStyleIdx="3" presStyleCnt="49"/>
      <dgm:spPr/>
    </dgm:pt>
    <dgm:pt modelId="{833C5E6D-0C14-4020-B6AE-0C65D558DB6E}" type="pres">
      <dgm:prSet presAssocID="{E0391859-30D8-4061-A8E6-B896BE60C32D}" presName="parallelogram5" presStyleLbl="alignNode1" presStyleIdx="4" presStyleCnt="49"/>
      <dgm:spPr/>
    </dgm:pt>
    <dgm:pt modelId="{E93D1283-620C-42C4-9893-A285A995FC1E}" type="pres">
      <dgm:prSet presAssocID="{E0391859-30D8-4061-A8E6-B896BE60C32D}" presName="parallelogram6" presStyleLbl="alignNode1" presStyleIdx="5" presStyleCnt="49"/>
      <dgm:spPr/>
    </dgm:pt>
    <dgm:pt modelId="{E823700E-4353-44AA-BEB5-24037AE622AD}" type="pres">
      <dgm:prSet presAssocID="{E0391859-30D8-4061-A8E6-B896BE60C32D}" presName="parallelogram7" presStyleLbl="alignNode1" presStyleIdx="6" presStyleCnt="49"/>
      <dgm:spPr/>
    </dgm:pt>
    <dgm:pt modelId="{7B8965A4-AF86-456B-8186-E34D4EA870D1}" type="pres">
      <dgm:prSet presAssocID="{25342605-30BF-4F9A-9F18-422685655892}" presName="sibTrans" presStyleCnt="0"/>
      <dgm:spPr/>
    </dgm:pt>
    <dgm:pt modelId="{1A5DADBA-E464-49A7-B85C-A4609CE9C790}" type="pres">
      <dgm:prSet presAssocID="{8DD42362-1711-42ED-9892-4564505E408A}" presName="parenttextcomposite" presStyleCnt="0"/>
      <dgm:spPr/>
    </dgm:pt>
    <dgm:pt modelId="{2E5E9D4D-4E96-45BF-81CD-F9FFC5C316C3}" type="pres">
      <dgm:prSet presAssocID="{8DD42362-1711-42ED-9892-4564505E408A}" presName="parenttext" presStyleLbl="revTx" presStyleIdx="1" presStyleCnt="7">
        <dgm:presLayoutVars>
          <dgm:chMax/>
          <dgm:chPref val="2"/>
          <dgm:bulletEnabled val="1"/>
        </dgm:presLayoutVars>
      </dgm:prSet>
      <dgm:spPr/>
    </dgm:pt>
    <dgm:pt modelId="{C8F3C35E-EDF5-40D6-80F1-AD0B1A02C9DA}" type="pres">
      <dgm:prSet presAssocID="{8DD42362-1711-42ED-9892-4564505E408A}" presName="parallelogramComposite" presStyleCnt="0"/>
      <dgm:spPr/>
    </dgm:pt>
    <dgm:pt modelId="{E39EE26B-20CA-45FC-A3E7-90605732DC57}" type="pres">
      <dgm:prSet presAssocID="{8DD42362-1711-42ED-9892-4564505E408A}" presName="parallelogram1" presStyleLbl="alignNode1" presStyleIdx="7" presStyleCnt="49"/>
      <dgm:spPr/>
    </dgm:pt>
    <dgm:pt modelId="{24A9DA32-68CC-4E48-BC96-C50C1AF65595}" type="pres">
      <dgm:prSet presAssocID="{8DD42362-1711-42ED-9892-4564505E408A}" presName="parallelogram2" presStyleLbl="alignNode1" presStyleIdx="8" presStyleCnt="49"/>
      <dgm:spPr/>
    </dgm:pt>
    <dgm:pt modelId="{1C085DD6-F6EA-4229-B3D0-D0E715EC018E}" type="pres">
      <dgm:prSet presAssocID="{8DD42362-1711-42ED-9892-4564505E408A}" presName="parallelogram3" presStyleLbl="alignNode1" presStyleIdx="9" presStyleCnt="49"/>
      <dgm:spPr/>
    </dgm:pt>
    <dgm:pt modelId="{0773CF7F-E9E1-46F8-990A-8EDEA4100ADA}" type="pres">
      <dgm:prSet presAssocID="{8DD42362-1711-42ED-9892-4564505E408A}" presName="parallelogram4" presStyleLbl="alignNode1" presStyleIdx="10" presStyleCnt="49"/>
      <dgm:spPr/>
    </dgm:pt>
    <dgm:pt modelId="{50B5D372-CEAE-4722-A399-8B6B189060B6}" type="pres">
      <dgm:prSet presAssocID="{8DD42362-1711-42ED-9892-4564505E408A}" presName="parallelogram5" presStyleLbl="alignNode1" presStyleIdx="11" presStyleCnt="49"/>
      <dgm:spPr/>
    </dgm:pt>
    <dgm:pt modelId="{0404EC90-45B4-4B72-85C0-DF3AF217367C}" type="pres">
      <dgm:prSet presAssocID="{8DD42362-1711-42ED-9892-4564505E408A}" presName="parallelogram6" presStyleLbl="alignNode1" presStyleIdx="12" presStyleCnt="49"/>
      <dgm:spPr/>
    </dgm:pt>
    <dgm:pt modelId="{78DB3988-24BE-4829-BB3D-6F8BF092D436}" type="pres">
      <dgm:prSet presAssocID="{8DD42362-1711-42ED-9892-4564505E408A}" presName="parallelogram7" presStyleLbl="alignNode1" presStyleIdx="13" presStyleCnt="49"/>
      <dgm:spPr/>
    </dgm:pt>
    <dgm:pt modelId="{147EA273-D097-4E27-A9C3-166D32A56DAE}" type="pres">
      <dgm:prSet presAssocID="{80FCBF94-BAC6-469B-A7F2-26582395300F}" presName="sibTrans" presStyleCnt="0"/>
      <dgm:spPr/>
    </dgm:pt>
    <dgm:pt modelId="{5ED35518-2EDE-40C7-85F9-50EFA9EB8C88}" type="pres">
      <dgm:prSet presAssocID="{C5F343CB-70E5-4548-88A5-9CCD082E5BBA}" presName="parenttextcomposite" presStyleCnt="0"/>
      <dgm:spPr/>
    </dgm:pt>
    <dgm:pt modelId="{C9F073DC-CF20-474A-BC1C-77652A3539D0}" type="pres">
      <dgm:prSet presAssocID="{C5F343CB-70E5-4548-88A5-9CCD082E5BBA}" presName="parenttext" presStyleLbl="revTx" presStyleIdx="2" presStyleCnt="7">
        <dgm:presLayoutVars>
          <dgm:chMax/>
          <dgm:chPref val="2"/>
          <dgm:bulletEnabled val="1"/>
        </dgm:presLayoutVars>
      </dgm:prSet>
      <dgm:spPr/>
    </dgm:pt>
    <dgm:pt modelId="{37D0A106-EE89-427B-BF08-F47B1CA8DF20}" type="pres">
      <dgm:prSet presAssocID="{C5F343CB-70E5-4548-88A5-9CCD082E5BBA}" presName="parallelogramComposite" presStyleCnt="0"/>
      <dgm:spPr/>
    </dgm:pt>
    <dgm:pt modelId="{AC9EC34E-3DE7-44CB-87EC-A75F5C660306}" type="pres">
      <dgm:prSet presAssocID="{C5F343CB-70E5-4548-88A5-9CCD082E5BBA}" presName="parallelogram1" presStyleLbl="alignNode1" presStyleIdx="14" presStyleCnt="49"/>
      <dgm:spPr/>
    </dgm:pt>
    <dgm:pt modelId="{331ED056-7656-4B37-A916-9955F89AD097}" type="pres">
      <dgm:prSet presAssocID="{C5F343CB-70E5-4548-88A5-9CCD082E5BBA}" presName="parallelogram2" presStyleLbl="alignNode1" presStyleIdx="15" presStyleCnt="49"/>
      <dgm:spPr/>
    </dgm:pt>
    <dgm:pt modelId="{32D711DF-0910-46B6-BB95-5DC956822C67}" type="pres">
      <dgm:prSet presAssocID="{C5F343CB-70E5-4548-88A5-9CCD082E5BBA}" presName="parallelogram3" presStyleLbl="alignNode1" presStyleIdx="16" presStyleCnt="49"/>
      <dgm:spPr/>
    </dgm:pt>
    <dgm:pt modelId="{98DE470D-0E9C-4877-83FB-13A243204ECE}" type="pres">
      <dgm:prSet presAssocID="{C5F343CB-70E5-4548-88A5-9CCD082E5BBA}" presName="parallelogram4" presStyleLbl="alignNode1" presStyleIdx="17" presStyleCnt="49"/>
      <dgm:spPr/>
    </dgm:pt>
    <dgm:pt modelId="{FD6E5D26-E359-4CEA-8159-50A90668D4E6}" type="pres">
      <dgm:prSet presAssocID="{C5F343CB-70E5-4548-88A5-9CCD082E5BBA}" presName="parallelogram5" presStyleLbl="alignNode1" presStyleIdx="18" presStyleCnt="49"/>
      <dgm:spPr/>
    </dgm:pt>
    <dgm:pt modelId="{3CEC8A5D-3569-41BC-99C3-63855EBB8938}" type="pres">
      <dgm:prSet presAssocID="{C5F343CB-70E5-4548-88A5-9CCD082E5BBA}" presName="parallelogram6" presStyleLbl="alignNode1" presStyleIdx="19" presStyleCnt="49"/>
      <dgm:spPr/>
    </dgm:pt>
    <dgm:pt modelId="{A9B9BD0D-4A71-488A-8AE2-DD9527172FC4}" type="pres">
      <dgm:prSet presAssocID="{C5F343CB-70E5-4548-88A5-9CCD082E5BBA}" presName="parallelogram7" presStyleLbl="alignNode1" presStyleIdx="20" presStyleCnt="49"/>
      <dgm:spPr/>
    </dgm:pt>
    <dgm:pt modelId="{66D8E948-E76C-4D77-836B-AC0A104E5294}" type="pres">
      <dgm:prSet presAssocID="{1A75FE20-C0BC-47D4-97E4-4C2CA49E4B76}" presName="sibTrans" presStyleCnt="0"/>
      <dgm:spPr/>
    </dgm:pt>
    <dgm:pt modelId="{B70BD929-5FD8-417D-87B5-20EC876B0D07}" type="pres">
      <dgm:prSet presAssocID="{A78A9931-490E-4B49-8C43-83A9474412F3}" presName="parenttextcomposite" presStyleCnt="0"/>
      <dgm:spPr/>
    </dgm:pt>
    <dgm:pt modelId="{8E266D32-CA9F-41EA-A9E0-5D8F3EC4F84F}" type="pres">
      <dgm:prSet presAssocID="{A78A9931-490E-4B49-8C43-83A9474412F3}" presName="parenttext" presStyleLbl="revTx" presStyleIdx="3" presStyleCnt="7">
        <dgm:presLayoutVars>
          <dgm:chMax/>
          <dgm:chPref val="2"/>
          <dgm:bulletEnabled val="1"/>
        </dgm:presLayoutVars>
      </dgm:prSet>
      <dgm:spPr/>
    </dgm:pt>
    <dgm:pt modelId="{9750E29D-963B-435D-98F7-9F2314CD2329}" type="pres">
      <dgm:prSet presAssocID="{A78A9931-490E-4B49-8C43-83A9474412F3}" presName="parallelogramComposite" presStyleCnt="0"/>
      <dgm:spPr/>
    </dgm:pt>
    <dgm:pt modelId="{722B6897-0DAA-42E6-B290-5A47A090D779}" type="pres">
      <dgm:prSet presAssocID="{A78A9931-490E-4B49-8C43-83A9474412F3}" presName="parallelogram1" presStyleLbl="alignNode1" presStyleIdx="21" presStyleCnt="49"/>
      <dgm:spPr/>
    </dgm:pt>
    <dgm:pt modelId="{E9381529-3C30-4A04-A7B6-A7D0F33D344D}" type="pres">
      <dgm:prSet presAssocID="{A78A9931-490E-4B49-8C43-83A9474412F3}" presName="parallelogram2" presStyleLbl="alignNode1" presStyleIdx="22" presStyleCnt="49"/>
      <dgm:spPr/>
    </dgm:pt>
    <dgm:pt modelId="{41121555-175A-40F7-A81D-7D1A20C73F45}" type="pres">
      <dgm:prSet presAssocID="{A78A9931-490E-4B49-8C43-83A9474412F3}" presName="parallelogram3" presStyleLbl="alignNode1" presStyleIdx="23" presStyleCnt="49"/>
      <dgm:spPr/>
    </dgm:pt>
    <dgm:pt modelId="{5E4F84E7-FE6C-4E13-AD32-29267CA07C1D}" type="pres">
      <dgm:prSet presAssocID="{A78A9931-490E-4B49-8C43-83A9474412F3}" presName="parallelogram4" presStyleLbl="alignNode1" presStyleIdx="24" presStyleCnt="49"/>
      <dgm:spPr/>
    </dgm:pt>
    <dgm:pt modelId="{C71A07F7-08DE-4B8F-9385-C18E8D9AF83F}" type="pres">
      <dgm:prSet presAssocID="{A78A9931-490E-4B49-8C43-83A9474412F3}" presName="parallelogram5" presStyleLbl="alignNode1" presStyleIdx="25" presStyleCnt="49"/>
      <dgm:spPr/>
    </dgm:pt>
    <dgm:pt modelId="{2CD65D9E-3773-48FE-857C-A8DF05D7522C}" type="pres">
      <dgm:prSet presAssocID="{A78A9931-490E-4B49-8C43-83A9474412F3}" presName="parallelogram6" presStyleLbl="alignNode1" presStyleIdx="26" presStyleCnt="49"/>
      <dgm:spPr/>
    </dgm:pt>
    <dgm:pt modelId="{7D091A91-A344-49AB-9181-11F8142A49CD}" type="pres">
      <dgm:prSet presAssocID="{A78A9931-490E-4B49-8C43-83A9474412F3}" presName="parallelogram7" presStyleLbl="alignNode1" presStyleIdx="27" presStyleCnt="49"/>
      <dgm:spPr/>
    </dgm:pt>
    <dgm:pt modelId="{80DC01DE-3F13-4218-9DDD-01EE47C6959C}" type="pres">
      <dgm:prSet presAssocID="{3D904535-9FE9-46EA-BCC1-4EA8FE52F815}" presName="sibTrans" presStyleCnt="0"/>
      <dgm:spPr/>
    </dgm:pt>
    <dgm:pt modelId="{567DE5D6-E139-43C3-A02A-08EB2B8390AE}" type="pres">
      <dgm:prSet presAssocID="{3E16F0C5-E7A5-479E-98EF-D08B866D15E9}" presName="parenttextcomposite" presStyleCnt="0"/>
      <dgm:spPr/>
    </dgm:pt>
    <dgm:pt modelId="{CE632EE3-2C7C-4EC2-AC79-A0A46220B071}" type="pres">
      <dgm:prSet presAssocID="{3E16F0C5-E7A5-479E-98EF-D08B866D15E9}" presName="parenttext" presStyleLbl="revTx" presStyleIdx="4" presStyleCnt="7">
        <dgm:presLayoutVars>
          <dgm:chMax/>
          <dgm:chPref val="2"/>
          <dgm:bulletEnabled val="1"/>
        </dgm:presLayoutVars>
      </dgm:prSet>
      <dgm:spPr/>
    </dgm:pt>
    <dgm:pt modelId="{8ADDE4C8-C812-4FCB-87E1-8474DE5729A9}" type="pres">
      <dgm:prSet presAssocID="{3E16F0C5-E7A5-479E-98EF-D08B866D15E9}" presName="parallelogramComposite" presStyleCnt="0"/>
      <dgm:spPr/>
    </dgm:pt>
    <dgm:pt modelId="{FA9BFD97-DCF9-4C1D-8101-EEB8546D1647}" type="pres">
      <dgm:prSet presAssocID="{3E16F0C5-E7A5-479E-98EF-D08B866D15E9}" presName="parallelogram1" presStyleLbl="alignNode1" presStyleIdx="28" presStyleCnt="49"/>
      <dgm:spPr/>
    </dgm:pt>
    <dgm:pt modelId="{A08F1CD6-45A1-4203-A7CD-6D8E3839297A}" type="pres">
      <dgm:prSet presAssocID="{3E16F0C5-E7A5-479E-98EF-D08B866D15E9}" presName="parallelogram2" presStyleLbl="alignNode1" presStyleIdx="29" presStyleCnt="49"/>
      <dgm:spPr/>
    </dgm:pt>
    <dgm:pt modelId="{0829AC8D-E8B7-4FF0-9503-17B391251D7D}" type="pres">
      <dgm:prSet presAssocID="{3E16F0C5-E7A5-479E-98EF-D08B866D15E9}" presName="parallelogram3" presStyleLbl="alignNode1" presStyleIdx="30" presStyleCnt="49"/>
      <dgm:spPr/>
    </dgm:pt>
    <dgm:pt modelId="{132B9E0E-A5FD-46C2-968F-AF2E5BC7693D}" type="pres">
      <dgm:prSet presAssocID="{3E16F0C5-E7A5-479E-98EF-D08B866D15E9}" presName="parallelogram4" presStyleLbl="alignNode1" presStyleIdx="31" presStyleCnt="49"/>
      <dgm:spPr/>
    </dgm:pt>
    <dgm:pt modelId="{30EBDE57-0221-42C6-A933-30583169B812}" type="pres">
      <dgm:prSet presAssocID="{3E16F0C5-E7A5-479E-98EF-D08B866D15E9}" presName="parallelogram5" presStyleLbl="alignNode1" presStyleIdx="32" presStyleCnt="49"/>
      <dgm:spPr/>
    </dgm:pt>
    <dgm:pt modelId="{23A3F031-903C-44BC-BBCB-19E64789C169}" type="pres">
      <dgm:prSet presAssocID="{3E16F0C5-E7A5-479E-98EF-D08B866D15E9}" presName="parallelogram6" presStyleLbl="alignNode1" presStyleIdx="33" presStyleCnt="49"/>
      <dgm:spPr/>
    </dgm:pt>
    <dgm:pt modelId="{344391D2-61BF-476F-8AE2-DB0994D0AC9B}" type="pres">
      <dgm:prSet presAssocID="{3E16F0C5-E7A5-479E-98EF-D08B866D15E9}" presName="parallelogram7" presStyleLbl="alignNode1" presStyleIdx="34" presStyleCnt="49"/>
      <dgm:spPr/>
    </dgm:pt>
    <dgm:pt modelId="{F0532890-23FE-4C60-AD5F-E5CD0CD5D2BA}" type="pres">
      <dgm:prSet presAssocID="{86027E9B-FBC6-4294-8B78-EDC574445E63}" presName="sibTrans" presStyleCnt="0"/>
      <dgm:spPr/>
    </dgm:pt>
    <dgm:pt modelId="{6D908122-D4A9-4147-AC13-DB01665A5A88}" type="pres">
      <dgm:prSet presAssocID="{3EC22847-E40A-48C3-B85B-D1F5139B0483}" presName="parenttextcomposite" presStyleCnt="0"/>
      <dgm:spPr/>
    </dgm:pt>
    <dgm:pt modelId="{ABAF7284-2ED9-4B5D-8C21-BCC762AA27B1}" type="pres">
      <dgm:prSet presAssocID="{3EC22847-E40A-48C3-B85B-D1F5139B0483}" presName="parenttext" presStyleLbl="revTx" presStyleIdx="5" presStyleCnt="7">
        <dgm:presLayoutVars>
          <dgm:chMax/>
          <dgm:chPref val="2"/>
          <dgm:bulletEnabled val="1"/>
        </dgm:presLayoutVars>
      </dgm:prSet>
      <dgm:spPr/>
    </dgm:pt>
    <dgm:pt modelId="{52DA6DEE-BA41-4B2B-8242-AD6E795AF371}" type="pres">
      <dgm:prSet presAssocID="{3EC22847-E40A-48C3-B85B-D1F5139B0483}" presName="parallelogramComposite" presStyleCnt="0"/>
      <dgm:spPr/>
    </dgm:pt>
    <dgm:pt modelId="{0553A6DA-34CF-4A68-89BB-CDB78727DC3F}" type="pres">
      <dgm:prSet presAssocID="{3EC22847-E40A-48C3-B85B-D1F5139B0483}" presName="parallelogram1" presStyleLbl="alignNode1" presStyleIdx="35" presStyleCnt="49"/>
      <dgm:spPr/>
    </dgm:pt>
    <dgm:pt modelId="{B073C291-4A41-46BF-9911-44EA0F20328A}" type="pres">
      <dgm:prSet presAssocID="{3EC22847-E40A-48C3-B85B-D1F5139B0483}" presName="parallelogram2" presStyleLbl="alignNode1" presStyleIdx="36" presStyleCnt="49"/>
      <dgm:spPr/>
    </dgm:pt>
    <dgm:pt modelId="{AE2380B3-E35F-4DF1-98F5-137E5608BDC2}" type="pres">
      <dgm:prSet presAssocID="{3EC22847-E40A-48C3-B85B-D1F5139B0483}" presName="parallelogram3" presStyleLbl="alignNode1" presStyleIdx="37" presStyleCnt="49"/>
      <dgm:spPr/>
    </dgm:pt>
    <dgm:pt modelId="{C6F8D503-5CC0-4E52-9B02-EDB00C159CC2}" type="pres">
      <dgm:prSet presAssocID="{3EC22847-E40A-48C3-B85B-D1F5139B0483}" presName="parallelogram4" presStyleLbl="alignNode1" presStyleIdx="38" presStyleCnt="49"/>
      <dgm:spPr/>
    </dgm:pt>
    <dgm:pt modelId="{C3DB1230-3D2E-4A60-ADD3-D5EAC011E76C}" type="pres">
      <dgm:prSet presAssocID="{3EC22847-E40A-48C3-B85B-D1F5139B0483}" presName="parallelogram5" presStyleLbl="alignNode1" presStyleIdx="39" presStyleCnt="49"/>
      <dgm:spPr/>
    </dgm:pt>
    <dgm:pt modelId="{F0ED86EC-1DEE-4FB5-9EBC-837EB35FB353}" type="pres">
      <dgm:prSet presAssocID="{3EC22847-E40A-48C3-B85B-D1F5139B0483}" presName="parallelogram6" presStyleLbl="alignNode1" presStyleIdx="40" presStyleCnt="49"/>
      <dgm:spPr/>
    </dgm:pt>
    <dgm:pt modelId="{63CD9925-0AE0-462F-B6E4-14241414B20C}" type="pres">
      <dgm:prSet presAssocID="{3EC22847-E40A-48C3-B85B-D1F5139B0483}" presName="parallelogram7" presStyleLbl="alignNode1" presStyleIdx="41" presStyleCnt="49"/>
      <dgm:spPr/>
    </dgm:pt>
    <dgm:pt modelId="{40AD5DBE-ABF1-438B-AB73-0C0271BED842}" type="pres">
      <dgm:prSet presAssocID="{65C5CD93-C52C-4C31-911F-298E71445DB2}" presName="sibTrans" presStyleCnt="0"/>
      <dgm:spPr/>
    </dgm:pt>
    <dgm:pt modelId="{304E2718-DF2E-4016-A56A-ED7E5E694F85}" type="pres">
      <dgm:prSet presAssocID="{1E6962FB-12B4-4CBA-A81C-2A1B43CCD194}" presName="parenttextcomposite" presStyleCnt="0"/>
      <dgm:spPr/>
    </dgm:pt>
    <dgm:pt modelId="{1FDE037F-63A5-461F-8CCF-CE178E7C16AF}" type="pres">
      <dgm:prSet presAssocID="{1E6962FB-12B4-4CBA-A81C-2A1B43CCD194}" presName="parenttext" presStyleLbl="revTx" presStyleIdx="6" presStyleCnt="7">
        <dgm:presLayoutVars>
          <dgm:chMax/>
          <dgm:chPref val="2"/>
          <dgm:bulletEnabled val="1"/>
        </dgm:presLayoutVars>
      </dgm:prSet>
      <dgm:spPr/>
    </dgm:pt>
    <dgm:pt modelId="{34B3BCD2-9907-423C-9300-40DD7AFF8BAA}" type="pres">
      <dgm:prSet presAssocID="{1E6962FB-12B4-4CBA-A81C-2A1B43CCD194}" presName="parallelogramComposite" presStyleCnt="0"/>
      <dgm:spPr/>
    </dgm:pt>
    <dgm:pt modelId="{C5A63F8C-8EB0-4B0F-B566-374A8013AC32}" type="pres">
      <dgm:prSet presAssocID="{1E6962FB-12B4-4CBA-A81C-2A1B43CCD194}" presName="parallelogram1" presStyleLbl="alignNode1" presStyleIdx="42" presStyleCnt="49"/>
      <dgm:spPr/>
    </dgm:pt>
    <dgm:pt modelId="{C55B6DCC-04BB-4DB2-A369-E25B23A85325}" type="pres">
      <dgm:prSet presAssocID="{1E6962FB-12B4-4CBA-A81C-2A1B43CCD194}" presName="parallelogram2" presStyleLbl="alignNode1" presStyleIdx="43" presStyleCnt="49"/>
      <dgm:spPr/>
    </dgm:pt>
    <dgm:pt modelId="{57031D07-F732-4698-8817-B76451022920}" type="pres">
      <dgm:prSet presAssocID="{1E6962FB-12B4-4CBA-A81C-2A1B43CCD194}" presName="parallelogram3" presStyleLbl="alignNode1" presStyleIdx="44" presStyleCnt="49"/>
      <dgm:spPr/>
    </dgm:pt>
    <dgm:pt modelId="{65125E40-CFDC-43E4-B785-2FD8189E7921}" type="pres">
      <dgm:prSet presAssocID="{1E6962FB-12B4-4CBA-A81C-2A1B43CCD194}" presName="parallelogram4" presStyleLbl="alignNode1" presStyleIdx="45" presStyleCnt="49"/>
      <dgm:spPr/>
    </dgm:pt>
    <dgm:pt modelId="{2469796C-74DA-4980-9E5F-D50B2CD79507}" type="pres">
      <dgm:prSet presAssocID="{1E6962FB-12B4-4CBA-A81C-2A1B43CCD194}" presName="parallelogram5" presStyleLbl="alignNode1" presStyleIdx="46" presStyleCnt="49"/>
      <dgm:spPr/>
    </dgm:pt>
    <dgm:pt modelId="{51C6B09F-4564-407E-B243-3ECC16D8BA78}" type="pres">
      <dgm:prSet presAssocID="{1E6962FB-12B4-4CBA-A81C-2A1B43CCD194}" presName="parallelogram6" presStyleLbl="alignNode1" presStyleIdx="47" presStyleCnt="49"/>
      <dgm:spPr/>
    </dgm:pt>
    <dgm:pt modelId="{23A71AD6-F8D3-4929-9717-F60353729E9C}" type="pres">
      <dgm:prSet presAssocID="{1E6962FB-12B4-4CBA-A81C-2A1B43CCD194}" presName="parallelogram7" presStyleLbl="alignNode1" presStyleIdx="48" presStyleCnt="49"/>
      <dgm:spPr/>
    </dgm:pt>
  </dgm:ptLst>
  <dgm:cxnLst>
    <dgm:cxn modelId="{18F96406-70B4-4304-A219-181F1DD8502E}" type="presOf" srcId="{3EC22847-E40A-48C3-B85B-D1F5139B0483}" destId="{ABAF7284-2ED9-4B5D-8C21-BCC762AA27B1}" srcOrd="0" destOrd="0" presId="urn:microsoft.com/office/officeart/2008/layout/VerticalAccentList"/>
    <dgm:cxn modelId="{F093530F-150F-4179-A9D4-8607962E0E0A}" type="presOf" srcId="{8DD42362-1711-42ED-9892-4564505E408A}" destId="{2E5E9D4D-4E96-45BF-81CD-F9FFC5C316C3}" srcOrd="0" destOrd="0" presId="urn:microsoft.com/office/officeart/2008/layout/VerticalAccentList"/>
    <dgm:cxn modelId="{4C74F82D-FD23-4733-A2FE-9CDF8D868F7F}" srcId="{1BB3BE2E-FBD2-4966-A8B9-DEE39BAE75AA}" destId="{3EC22847-E40A-48C3-B85B-D1F5139B0483}" srcOrd="5" destOrd="0" parTransId="{12163594-3E7A-4A25-8A8C-A261B22CC827}" sibTransId="{65C5CD93-C52C-4C31-911F-298E71445DB2}"/>
    <dgm:cxn modelId="{F8C25D33-8793-4CF7-8E8F-DF181F81DDD8}" type="presOf" srcId="{C5F343CB-70E5-4548-88A5-9CCD082E5BBA}" destId="{C9F073DC-CF20-474A-BC1C-77652A3539D0}" srcOrd="0" destOrd="0" presId="urn:microsoft.com/office/officeart/2008/layout/VerticalAccentList"/>
    <dgm:cxn modelId="{12C15040-6200-4069-A163-0DB422E40B6E}" type="presOf" srcId="{A78A9931-490E-4B49-8C43-83A9474412F3}" destId="{8E266D32-CA9F-41EA-A9E0-5D8F3EC4F84F}" srcOrd="0" destOrd="0" presId="urn:microsoft.com/office/officeart/2008/layout/VerticalAccentList"/>
    <dgm:cxn modelId="{DECEF864-9765-46E2-8334-D06940AB0542}" type="presOf" srcId="{1BB3BE2E-FBD2-4966-A8B9-DEE39BAE75AA}" destId="{ABF77F78-03F7-46FB-BFA5-AFDA618A100D}" srcOrd="0" destOrd="0" presId="urn:microsoft.com/office/officeart/2008/layout/VerticalAccentList"/>
    <dgm:cxn modelId="{C360224C-10D8-4E21-AE56-DC015135D05F}" type="presOf" srcId="{3E16F0C5-E7A5-479E-98EF-D08B866D15E9}" destId="{CE632EE3-2C7C-4EC2-AC79-A0A46220B071}" srcOrd="0" destOrd="0" presId="urn:microsoft.com/office/officeart/2008/layout/VerticalAccentList"/>
    <dgm:cxn modelId="{46870752-C828-4D97-8182-DF9A5CE614F7}" srcId="{1BB3BE2E-FBD2-4966-A8B9-DEE39BAE75AA}" destId="{E0391859-30D8-4061-A8E6-B896BE60C32D}" srcOrd="0" destOrd="0" parTransId="{05D1D80A-63C8-4058-9DDD-F81FFF8BE231}" sibTransId="{25342605-30BF-4F9A-9F18-422685655892}"/>
    <dgm:cxn modelId="{3E391872-DF65-466B-A0D7-1F94BE025CAB}" type="presOf" srcId="{E0391859-30D8-4061-A8E6-B896BE60C32D}" destId="{A1E1C38B-E0AE-4184-AECC-597E8A219751}" srcOrd="0" destOrd="0" presId="urn:microsoft.com/office/officeart/2008/layout/VerticalAccentList"/>
    <dgm:cxn modelId="{ECC62487-9A65-4302-9A56-6434EFA7EB28}" srcId="{1BB3BE2E-FBD2-4966-A8B9-DEE39BAE75AA}" destId="{1E6962FB-12B4-4CBA-A81C-2A1B43CCD194}" srcOrd="6" destOrd="0" parTransId="{4260A02F-0B5F-47F0-AC17-B9458B2F964C}" sibTransId="{935B773E-147F-4656-AD34-B1F2C564B17E}"/>
    <dgm:cxn modelId="{E2A23787-529E-4012-9736-C615B3588EFA}" srcId="{1BB3BE2E-FBD2-4966-A8B9-DEE39BAE75AA}" destId="{C5F343CB-70E5-4548-88A5-9CCD082E5BBA}" srcOrd="2" destOrd="0" parTransId="{25CF2A7C-EA50-4FB3-BE5C-7CE602A5BAA5}" sibTransId="{1A75FE20-C0BC-47D4-97E4-4C2CA49E4B76}"/>
    <dgm:cxn modelId="{9D45938B-B671-4B1D-9BD8-AFEBD339F1F3}" srcId="{1BB3BE2E-FBD2-4966-A8B9-DEE39BAE75AA}" destId="{A78A9931-490E-4B49-8C43-83A9474412F3}" srcOrd="3" destOrd="0" parTransId="{1588D695-5EF7-4106-B9FD-6CE1830B18AA}" sibTransId="{3D904535-9FE9-46EA-BCC1-4EA8FE52F815}"/>
    <dgm:cxn modelId="{0C8E7590-FFC2-472C-A9DF-41F66F3A67B6}" srcId="{1BB3BE2E-FBD2-4966-A8B9-DEE39BAE75AA}" destId="{8DD42362-1711-42ED-9892-4564505E408A}" srcOrd="1" destOrd="0" parTransId="{A553C51F-47CC-4534-99DE-3EE593DB3501}" sibTransId="{80FCBF94-BAC6-469B-A7F2-26582395300F}"/>
    <dgm:cxn modelId="{7E6551C2-E721-400A-ACE4-6CB240BBED4A}" srcId="{1BB3BE2E-FBD2-4966-A8B9-DEE39BAE75AA}" destId="{3E16F0C5-E7A5-479E-98EF-D08B866D15E9}" srcOrd="4" destOrd="0" parTransId="{D08C428A-CF27-43DA-A78B-2102F01590C9}" sibTransId="{86027E9B-FBC6-4294-8B78-EDC574445E63}"/>
    <dgm:cxn modelId="{18D8A4FF-8593-4DC3-8639-1F61102689F0}" type="presOf" srcId="{1E6962FB-12B4-4CBA-A81C-2A1B43CCD194}" destId="{1FDE037F-63A5-461F-8CCF-CE178E7C16AF}" srcOrd="0" destOrd="0" presId="urn:microsoft.com/office/officeart/2008/layout/VerticalAccentList"/>
    <dgm:cxn modelId="{7F54E561-1FB4-441E-BE5F-83499BE8E927}" type="presParOf" srcId="{ABF77F78-03F7-46FB-BFA5-AFDA618A100D}" destId="{B1811F68-814D-4055-9EFC-F3BD1B300AE1}" srcOrd="0" destOrd="0" presId="urn:microsoft.com/office/officeart/2008/layout/VerticalAccentList"/>
    <dgm:cxn modelId="{5F685786-0871-48ED-8930-B806BE487CFA}" type="presParOf" srcId="{B1811F68-814D-4055-9EFC-F3BD1B300AE1}" destId="{A1E1C38B-E0AE-4184-AECC-597E8A219751}" srcOrd="0" destOrd="0" presId="urn:microsoft.com/office/officeart/2008/layout/VerticalAccentList"/>
    <dgm:cxn modelId="{AD2A3F96-BCA3-468D-91FF-20EF63BB15DC}" type="presParOf" srcId="{ABF77F78-03F7-46FB-BFA5-AFDA618A100D}" destId="{4944EAB7-05FD-43F2-80DF-F1C5E28DA48E}" srcOrd="1" destOrd="0" presId="urn:microsoft.com/office/officeart/2008/layout/VerticalAccentList"/>
    <dgm:cxn modelId="{7F11AE47-E8C1-4C9A-B1E6-AE4B6413E8CB}" type="presParOf" srcId="{4944EAB7-05FD-43F2-80DF-F1C5E28DA48E}" destId="{96C00815-63FA-41E9-B492-64A7ED7A82E6}" srcOrd="0" destOrd="0" presId="urn:microsoft.com/office/officeart/2008/layout/VerticalAccentList"/>
    <dgm:cxn modelId="{3E74CF36-39E7-44B9-B354-19AC782F79F5}" type="presParOf" srcId="{4944EAB7-05FD-43F2-80DF-F1C5E28DA48E}" destId="{6268CB87-2A48-46FE-A9D7-413A39CF0AA6}" srcOrd="1" destOrd="0" presId="urn:microsoft.com/office/officeart/2008/layout/VerticalAccentList"/>
    <dgm:cxn modelId="{DCDDD71B-4166-4FA7-8022-50D632055138}" type="presParOf" srcId="{4944EAB7-05FD-43F2-80DF-F1C5E28DA48E}" destId="{3CB31AF9-412C-48B1-89BB-9852269F75B0}" srcOrd="2" destOrd="0" presId="urn:microsoft.com/office/officeart/2008/layout/VerticalAccentList"/>
    <dgm:cxn modelId="{3B221646-4A2C-44CF-8C83-257873553ED9}" type="presParOf" srcId="{4944EAB7-05FD-43F2-80DF-F1C5E28DA48E}" destId="{323ECAA8-D6F6-4BE4-B181-3BBCFE489F4B}" srcOrd="3" destOrd="0" presId="urn:microsoft.com/office/officeart/2008/layout/VerticalAccentList"/>
    <dgm:cxn modelId="{4F63BCE2-A4F1-4DB7-9EC2-692F6B024ABC}" type="presParOf" srcId="{4944EAB7-05FD-43F2-80DF-F1C5E28DA48E}" destId="{833C5E6D-0C14-4020-B6AE-0C65D558DB6E}" srcOrd="4" destOrd="0" presId="urn:microsoft.com/office/officeart/2008/layout/VerticalAccentList"/>
    <dgm:cxn modelId="{4D665254-749C-4338-90BF-ECCCCBFFD7C2}" type="presParOf" srcId="{4944EAB7-05FD-43F2-80DF-F1C5E28DA48E}" destId="{E93D1283-620C-42C4-9893-A285A995FC1E}" srcOrd="5" destOrd="0" presId="urn:microsoft.com/office/officeart/2008/layout/VerticalAccentList"/>
    <dgm:cxn modelId="{6D6EB275-31D0-4F1A-A46E-46EC93E5DDA0}" type="presParOf" srcId="{4944EAB7-05FD-43F2-80DF-F1C5E28DA48E}" destId="{E823700E-4353-44AA-BEB5-24037AE622AD}" srcOrd="6" destOrd="0" presId="urn:microsoft.com/office/officeart/2008/layout/VerticalAccentList"/>
    <dgm:cxn modelId="{D3864A16-DB93-4465-B757-914929C1DEE4}" type="presParOf" srcId="{ABF77F78-03F7-46FB-BFA5-AFDA618A100D}" destId="{7B8965A4-AF86-456B-8186-E34D4EA870D1}" srcOrd="2" destOrd="0" presId="urn:microsoft.com/office/officeart/2008/layout/VerticalAccentList"/>
    <dgm:cxn modelId="{782B5BCE-00D9-4337-B414-D7CB75DB0793}" type="presParOf" srcId="{ABF77F78-03F7-46FB-BFA5-AFDA618A100D}" destId="{1A5DADBA-E464-49A7-B85C-A4609CE9C790}" srcOrd="3" destOrd="0" presId="urn:microsoft.com/office/officeart/2008/layout/VerticalAccentList"/>
    <dgm:cxn modelId="{D0576198-31A3-4953-9486-17EF86E2948B}" type="presParOf" srcId="{1A5DADBA-E464-49A7-B85C-A4609CE9C790}" destId="{2E5E9D4D-4E96-45BF-81CD-F9FFC5C316C3}" srcOrd="0" destOrd="0" presId="urn:microsoft.com/office/officeart/2008/layout/VerticalAccentList"/>
    <dgm:cxn modelId="{BD38F86D-1201-40E1-854F-20B2E423C0AD}" type="presParOf" srcId="{ABF77F78-03F7-46FB-BFA5-AFDA618A100D}" destId="{C8F3C35E-EDF5-40D6-80F1-AD0B1A02C9DA}" srcOrd="4" destOrd="0" presId="urn:microsoft.com/office/officeart/2008/layout/VerticalAccentList"/>
    <dgm:cxn modelId="{05A4D089-4ED7-4B1B-94A4-C1167959D8F5}" type="presParOf" srcId="{C8F3C35E-EDF5-40D6-80F1-AD0B1A02C9DA}" destId="{E39EE26B-20CA-45FC-A3E7-90605732DC57}" srcOrd="0" destOrd="0" presId="urn:microsoft.com/office/officeart/2008/layout/VerticalAccentList"/>
    <dgm:cxn modelId="{A9AF6A18-0CF6-4157-A602-4D13299F9FA7}" type="presParOf" srcId="{C8F3C35E-EDF5-40D6-80F1-AD0B1A02C9DA}" destId="{24A9DA32-68CC-4E48-BC96-C50C1AF65595}" srcOrd="1" destOrd="0" presId="urn:microsoft.com/office/officeart/2008/layout/VerticalAccentList"/>
    <dgm:cxn modelId="{381BDD0E-76BA-42D9-80D8-EB32B1ADCCA6}" type="presParOf" srcId="{C8F3C35E-EDF5-40D6-80F1-AD0B1A02C9DA}" destId="{1C085DD6-F6EA-4229-B3D0-D0E715EC018E}" srcOrd="2" destOrd="0" presId="urn:microsoft.com/office/officeart/2008/layout/VerticalAccentList"/>
    <dgm:cxn modelId="{3599391B-4D0D-45EF-9D05-AFB2F110C6FE}" type="presParOf" srcId="{C8F3C35E-EDF5-40D6-80F1-AD0B1A02C9DA}" destId="{0773CF7F-E9E1-46F8-990A-8EDEA4100ADA}" srcOrd="3" destOrd="0" presId="urn:microsoft.com/office/officeart/2008/layout/VerticalAccentList"/>
    <dgm:cxn modelId="{551C7C0A-06DB-4566-B112-E3C62D8F7DF6}" type="presParOf" srcId="{C8F3C35E-EDF5-40D6-80F1-AD0B1A02C9DA}" destId="{50B5D372-CEAE-4722-A399-8B6B189060B6}" srcOrd="4" destOrd="0" presId="urn:microsoft.com/office/officeart/2008/layout/VerticalAccentList"/>
    <dgm:cxn modelId="{E4CD61FB-9354-425B-AB0A-ADC36AF1B56D}" type="presParOf" srcId="{C8F3C35E-EDF5-40D6-80F1-AD0B1A02C9DA}" destId="{0404EC90-45B4-4B72-85C0-DF3AF217367C}" srcOrd="5" destOrd="0" presId="urn:microsoft.com/office/officeart/2008/layout/VerticalAccentList"/>
    <dgm:cxn modelId="{F3BB9948-66ED-46ED-9BF7-0DB6AE8E3B08}" type="presParOf" srcId="{C8F3C35E-EDF5-40D6-80F1-AD0B1A02C9DA}" destId="{78DB3988-24BE-4829-BB3D-6F8BF092D436}" srcOrd="6" destOrd="0" presId="urn:microsoft.com/office/officeart/2008/layout/VerticalAccentList"/>
    <dgm:cxn modelId="{16EB05FC-30D5-472D-8710-71627A8E9519}" type="presParOf" srcId="{ABF77F78-03F7-46FB-BFA5-AFDA618A100D}" destId="{147EA273-D097-4E27-A9C3-166D32A56DAE}" srcOrd="5" destOrd="0" presId="urn:microsoft.com/office/officeart/2008/layout/VerticalAccentList"/>
    <dgm:cxn modelId="{6CC36086-EDB7-4102-A908-BF7E55FE6AFB}" type="presParOf" srcId="{ABF77F78-03F7-46FB-BFA5-AFDA618A100D}" destId="{5ED35518-2EDE-40C7-85F9-50EFA9EB8C88}" srcOrd="6" destOrd="0" presId="urn:microsoft.com/office/officeart/2008/layout/VerticalAccentList"/>
    <dgm:cxn modelId="{1327207B-C43E-4D17-97F8-31741BE2AA2C}" type="presParOf" srcId="{5ED35518-2EDE-40C7-85F9-50EFA9EB8C88}" destId="{C9F073DC-CF20-474A-BC1C-77652A3539D0}" srcOrd="0" destOrd="0" presId="urn:microsoft.com/office/officeart/2008/layout/VerticalAccentList"/>
    <dgm:cxn modelId="{18EF05AA-691D-4CED-8EA3-A463E88A848D}" type="presParOf" srcId="{ABF77F78-03F7-46FB-BFA5-AFDA618A100D}" destId="{37D0A106-EE89-427B-BF08-F47B1CA8DF20}" srcOrd="7" destOrd="0" presId="urn:microsoft.com/office/officeart/2008/layout/VerticalAccentList"/>
    <dgm:cxn modelId="{D688EA2E-6608-4A71-9706-AD6B41E8D02B}" type="presParOf" srcId="{37D0A106-EE89-427B-BF08-F47B1CA8DF20}" destId="{AC9EC34E-3DE7-44CB-87EC-A75F5C660306}" srcOrd="0" destOrd="0" presId="urn:microsoft.com/office/officeart/2008/layout/VerticalAccentList"/>
    <dgm:cxn modelId="{33F980A8-CA40-4260-B783-DFCDABC7D01E}" type="presParOf" srcId="{37D0A106-EE89-427B-BF08-F47B1CA8DF20}" destId="{331ED056-7656-4B37-A916-9955F89AD097}" srcOrd="1" destOrd="0" presId="urn:microsoft.com/office/officeart/2008/layout/VerticalAccentList"/>
    <dgm:cxn modelId="{55E35DA0-6067-4F71-B374-83AF9F076A54}" type="presParOf" srcId="{37D0A106-EE89-427B-BF08-F47B1CA8DF20}" destId="{32D711DF-0910-46B6-BB95-5DC956822C67}" srcOrd="2" destOrd="0" presId="urn:microsoft.com/office/officeart/2008/layout/VerticalAccentList"/>
    <dgm:cxn modelId="{E43EAB38-0BFD-4788-9EE7-66B6C050024C}" type="presParOf" srcId="{37D0A106-EE89-427B-BF08-F47B1CA8DF20}" destId="{98DE470D-0E9C-4877-83FB-13A243204ECE}" srcOrd="3" destOrd="0" presId="urn:microsoft.com/office/officeart/2008/layout/VerticalAccentList"/>
    <dgm:cxn modelId="{476D4AC4-BC97-425B-BE32-C10FCC3EB0B6}" type="presParOf" srcId="{37D0A106-EE89-427B-BF08-F47B1CA8DF20}" destId="{FD6E5D26-E359-4CEA-8159-50A90668D4E6}" srcOrd="4" destOrd="0" presId="urn:microsoft.com/office/officeart/2008/layout/VerticalAccentList"/>
    <dgm:cxn modelId="{8517EA0A-D1FC-4B15-BC98-265B2C6E6E6A}" type="presParOf" srcId="{37D0A106-EE89-427B-BF08-F47B1CA8DF20}" destId="{3CEC8A5D-3569-41BC-99C3-63855EBB8938}" srcOrd="5" destOrd="0" presId="urn:microsoft.com/office/officeart/2008/layout/VerticalAccentList"/>
    <dgm:cxn modelId="{E34D4052-BD00-4E0E-9934-CCF0EDA99861}" type="presParOf" srcId="{37D0A106-EE89-427B-BF08-F47B1CA8DF20}" destId="{A9B9BD0D-4A71-488A-8AE2-DD9527172FC4}" srcOrd="6" destOrd="0" presId="urn:microsoft.com/office/officeart/2008/layout/VerticalAccentList"/>
    <dgm:cxn modelId="{CB69F9C2-7777-4C03-953E-C47FFFC6BBCA}" type="presParOf" srcId="{ABF77F78-03F7-46FB-BFA5-AFDA618A100D}" destId="{66D8E948-E76C-4D77-836B-AC0A104E5294}" srcOrd="8" destOrd="0" presId="urn:microsoft.com/office/officeart/2008/layout/VerticalAccentList"/>
    <dgm:cxn modelId="{615276CC-2A72-47A1-9B4D-560D14FDCECF}" type="presParOf" srcId="{ABF77F78-03F7-46FB-BFA5-AFDA618A100D}" destId="{B70BD929-5FD8-417D-87B5-20EC876B0D07}" srcOrd="9" destOrd="0" presId="urn:microsoft.com/office/officeart/2008/layout/VerticalAccentList"/>
    <dgm:cxn modelId="{07143BDB-6B49-4055-94E4-72394785E5D4}" type="presParOf" srcId="{B70BD929-5FD8-417D-87B5-20EC876B0D07}" destId="{8E266D32-CA9F-41EA-A9E0-5D8F3EC4F84F}" srcOrd="0" destOrd="0" presId="urn:microsoft.com/office/officeart/2008/layout/VerticalAccentList"/>
    <dgm:cxn modelId="{31CDE87F-6F66-4FFE-BB52-A912FD373E32}" type="presParOf" srcId="{ABF77F78-03F7-46FB-BFA5-AFDA618A100D}" destId="{9750E29D-963B-435D-98F7-9F2314CD2329}" srcOrd="10" destOrd="0" presId="urn:microsoft.com/office/officeart/2008/layout/VerticalAccentList"/>
    <dgm:cxn modelId="{49A7063B-F1EF-48A8-8E46-74939E705122}" type="presParOf" srcId="{9750E29D-963B-435D-98F7-9F2314CD2329}" destId="{722B6897-0DAA-42E6-B290-5A47A090D779}" srcOrd="0" destOrd="0" presId="urn:microsoft.com/office/officeart/2008/layout/VerticalAccentList"/>
    <dgm:cxn modelId="{44C40F6B-52A1-4EE5-90EA-4624E5BC150C}" type="presParOf" srcId="{9750E29D-963B-435D-98F7-9F2314CD2329}" destId="{E9381529-3C30-4A04-A7B6-A7D0F33D344D}" srcOrd="1" destOrd="0" presId="urn:microsoft.com/office/officeart/2008/layout/VerticalAccentList"/>
    <dgm:cxn modelId="{3630D371-3A45-4F9F-8F24-E7957B8345DF}" type="presParOf" srcId="{9750E29D-963B-435D-98F7-9F2314CD2329}" destId="{41121555-175A-40F7-A81D-7D1A20C73F45}" srcOrd="2" destOrd="0" presId="urn:microsoft.com/office/officeart/2008/layout/VerticalAccentList"/>
    <dgm:cxn modelId="{4F977D82-6DC2-4F98-8663-709BAFB549F6}" type="presParOf" srcId="{9750E29D-963B-435D-98F7-9F2314CD2329}" destId="{5E4F84E7-FE6C-4E13-AD32-29267CA07C1D}" srcOrd="3" destOrd="0" presId="urn:microsoft.com/office/officeart/2008/layout/VerticalAccentList"/>
    <dgm:cxn modelId="{63876178-21CC-41EE-9860-584FE050B1E9}" type="presParOf" srcId="{9750E29D-963B-435D-98F7-9F2314CD2329}" destId="{C71A07F7-08DE-4B8F-9385-C18E8D9AF83F}" srcOrd="4" destOrd="0" presId="urn:microsoft.com/office/officeart/2008/layout/VerticalAccentList"/>
    <dgm:cxn modelId="{CF990BEE-F2E6-44B9-8B49-B3F990CEE02D}" type="presParOf" srcId="{9750E29D-963B-435D-98F7-9F2314CD2329}" destId="{2CD65D9E-3773-48FE-857C-A8DF05D7522C}" srcOrd="5" destOrd="0" presId="urn:microsoft.com/office/officeart/2008/layout/VerticalAccentList"/>
    <dgm:cxn modelId="{21A44F66-E38A-4530-851F-874F9565168E}" type="presParOf" srcId="{9750E29D-963B-435D-98F7-9F2314CD2329}" destId="{7D091A91-A344-49AB-9181-11F8142A49CD}" srcOrd="6" destOrd="0" presId="urn:microsoft.com/office/officeart/2008/layout/VerticalAccentList"/>
    <dgm:cxn modelId="{4C9FEA8B-9FB1-4DBB-B3F3-39C494D5F7D8}" type="presParOf" srcId="{ABF77F78-03F7-46FB-BFA5-AFDA618A100D}" destId="{80DC01DE-3F13-4218-9DDD-01EE47C6959C}" srcOrd="11" destOrd="0" presId="urn:microsoft.com/office/officeart/2008/layout/VerticalAccentList"/>
    <dgm:cxn modelId="{F6CD604F-FB10-467D-905F-5CB8D1541E0B}" type="presParOf" srcId="{ABF77F78-03F7-46FB-BFA5-AFDA618A100D}" destId="{567DE5D6-E139-43C3-A02A-08EB2B8390AE}" srcOrd="12" destOrd="0" presId="urn:microsoft.com/office/officeart/2008/layout/VerticalAccentList"/>
    <dgm:cxn modelId="{E60474F8-0727-4697-BB40-962685848E02}" type="presParOf" srcId="{567DE5D6-E139-43C3-A02A-08EB2B8390AE}" destId="{CE632EE3-2C7C-4EC2-AC79-A0A46220B071}" srcOrd="0" destOrd="0" presId="urn:microsoft.com/office/officeart/2008/layout/VerticalAccentList"/>
    <dgm:cxn modelId="{2B0CB14C-BD21-41B3-9E82-A7108CD13882}" type="presParOf" srcId="{ABF77F78-03F7-46FB-BFA5-AFDA618A100D}" destId="{8ADDE4C8-C812-4FCB-87E1-8474DE5729A9}" srcOrd="13" destOrd="0" presId="urn:microsoft.com/office/officeart/2008/layout/VerticalAccentList"/>
    <dgm:cxn modelId="{DBF3581F-B9D5-4E6C-91B1-3C95DD5B2258}" type="presParOf" srcId="{8ADDE4C8-C812-4FCB-87E1-8474DE5729A9}" destId="{FA9BFD97-DCF9-4C1D-8101-EEB8546D1647}" srcOrd="0" destOrd="0" presId="urn:microsoft.com/office/officeart/2008/layout/VerticalAccentList"/>
    <dgm:cxn modelId="{B2700816-0F40-4419-BE69-1390220C89DC}" type="presParOf" srcId="{8ADDE4C8-C812-4FCB-87E1-8474DE5729A9}" destId="{A08F1CD6-45A1-4203-A7CD-6D8E3839297A}" srcOrd="1" destOrd="0" presId="urn:microsoft.com/office/officeart/2008/layout/VerticalAccentList"/>
    <dgm:cxn modelId="{93D2C76A-C81B-4FE3-9E71-ACEB63950CD7}" type="presParOf" srcId="{8ADDE4C8-C812-4FCB-87E1-8474DE5729A9}" destId="{0829AC8D-E8B7-4FF0-9503-17B391251D7D}" srcOrd="2" destOrd="0" presId="urn:microsoft.com/office/officeart/2008/layout/VerticalAccentList"/>
    <dgm:cxn modelId="{17C18581-627A-466F-8154-C884905567FC}" type="presParOf" srcId="{8ADDE4C8-C812-4FCB-87E1-8474DE5729A9}" destId="{132B9E0E-A5FD-46C2-968F-AF2E5BC7693D}" srcOrd="3" destOrd="0" presId="urn:microsoft.com/office/officeart/2008/layout/VerticalAccentList"/>
    <dgm:cxn modelId="{06806342-EAFA-438C-9035-BD68EC1C4C07}" type="presParOf" srcId="{8ADDE4C8-C812-4FCB-87E1-8474DE5729A9}" destId="{30EBDE57-0221-42C6-A933-30583169B812}" srcOrd="4" destOrd="0" presId="urn:microsoft.com/office/officeart/2008/layout/VerticalAccentList"/>
    <dgm:cxn modelId="{ABB46093-7548-44FE-B576-EAB733BBE345}" type="presParOf" srcId="{8ADDE4C8-C812-4FCB-87E1-8474DE5729A9}" destId="{23A3F031-903C-44BC-BBCB-19E64789C169}" srcOrd="5" destOrd="0" presId="urn:microsoft.com/office/officeart/2008/layout/VerticalAccentList"/>
    <dgm:cxn modelId="{FE71E4F9-D156-49CC-9A61-48E3B8B31E73}" type="presParOf" srcId="{8ADDE4C8-C812-4FCB-87E1-8474DE5729A9}" destId="{344391D2-61BF-476F-8AE2-DB0994D0AC9B}" srcOrd="6" destOrd="0" presId="urn:microsoft.com/office/officeart/2008/layout/VerticalAccentList"/>
    <dgm:cxn modelId="{FEFBF0F1-C370-4B97-A0AE-DF4770BC4102}" type="presParOf" srcId="{ABF77F78-03F7-46FB-BFA5-AFDA618A100D}" destId="{F0532890-23FE-4C60-AD5F-E5CD0CD5D2BA}" srcOrd="14" destOrd="0" presId="urn:microsoft.com/office/officeart/2008/layout/VerticalAccentList"/>
    <dgm:cxn modelId="{AB1D756C-1B02-4249-893D-C183E1843765}" type="presParOf" srcId="{ABF77F78-03F7-46FB-BFA5-AFDA618A100D}" destId="{6D908122-D4A9-4147-AC13-DB01665A5A88}" srcOrd="15" destOrd="0" presId="urn:microsoft.com/office/officeart/2008/layout/VerticalAccentList"/>
    <dgm:cxn modelId="{AB46F291-7AB4-449C-80DB-B6256F754EF3}" type="presParOf" srcId="{6D908122-D4A9-4147-AC13-DB01665A5A88}" destId="{ABAF7284-2ED9-4B5D-8C21-BCC762AA27B1}" srcOrd="0" destOrd="0" presId="urn:microsoft.com/office/officeart/2008/layout/VerticalAccentList"/>
    <dgm:cxn modelId="{ED2B3CCE-E248-40CE-80C6-5631E24583EC}" type="presParOf" srcId="{ABF77F78-03F7-46FB-BFA5-AFDA618A100D}" destId="{52DA6DEE-BA41-4B2B-8242-AD6E795AF371}" srcOrd="16" destOrd="0" presId="urn:microsoft.com/office/officeart/2008/layout/VerticalAccentList"/>
    <dgm:cxn modelId="{6EB8F3BD-675D-4DAA-81CE-745B6ECC1490}" type="presParOf" srcId="{52DA6DEE-BA41-4B2B-8242-AD6E795AF371}" destId="{0553A6DA-34CF-4A68-89BB-CDB78727DC3F}" srcOrd="0" destOrd="0" presId="urn:microsoft.com/office/officeart/2008/layout/VerticalAccentList"/>
    <dgm:cxn modelId="{AC8B8962-F025-4C18-A32D-DC6BF8ED8DB9}" type="presParOf" srcId="{52DA6DEE-BA41-4B2B-8242-AD6E795AF371}" destId="{B073C291-4A41-46BF-9911-44EA0F20328A}" srcOrd="1" destOrd="0" presId="urn:microsoft.com/office/officeart/2008/layout/VerticalAccentList"/>
    <dgm:cxn modelId="{C5A2918F-28B4-4C66-AC10-6BF762C6EAD8}" type="presParOf" srcId="{52DA6DEE-BA41-4B2B-8242-AD6E795AF371}" destId="{AE2380B3-E35F-4DF1-98F5-137E5608BDC2}" srcOrd="2" destOrd="0" presId="urn:microsoft.com/office/officeart/2008/layout/VerticalAccentList"/>
    <dgm:cxn modelId="{CB5C86BF-D1C3-4390-B6D8-F6BE80FB22C5}" type="presParOf" srcId="{52DA6DEE-BA41-4B2B-8242-AD6E795AF371}" destId="{C6F8D503-5CC0-4E52-9B02-EDB00C159CC2}" srcOrd="3" destOrd="0" presId="urn:microsoft.com/office/officeart/2008/layout/VerticalAccentList"/>
    <dgm:cxn modelId="{2E03AE25-A5CA-44CE-913E-4AA57CC1F83B}" type="presParOf" srcId="{52DA6DEE-BA41-4B2B-8242-AD6E795AF371}" destId="{C3DB1230-3D2E-4A60-ADD3-D5EAC011E76C}" srcOrd="4" destOrd="0" presId="urn:microsoft.com/office/officeart/2008/layout/VerticalAccentList"/>
    <dgm:cxn modelId="{193BBCB3-FDA3-490E-A1BB-6DB91B23E856}" type="presParOf" srcId="{52DA6DEE-BA41-4B2B-8242-AD6E795AF371}" destId="{F0ED86EC-1DEE-4FB5-9EBC-837EB35FB353}" srcOrd="5" destOrd="0" presId="urn:microsoft.com/office/officeart/2008/layout/VerticalAccentList"/>
    <dgm:cxn modelId="{5004311F-421A-447D-8C57-99861804F172}" type="presParOf" srcId="{52DA6DEE-BA41-4B2B-8242-AD6E795AF371}" destId="{63CD9925-0AE0-462F-B6E4-14241414B20C}" srcOrd="6" destOrd="0" presId="urn:microsoft.com/office/officeart/2008/layout/VerticalAccentList"/>
    <dgm:cxn modelId="{2D5DE005-B9A3-4D06-8B49-55ACFCA516E5}" type="presParOf" srcId="{ABF77F78-03F7-46FB-BFA5-AFDA618A100D}" destId="{40AD5DBE-ABF1-438B-AB73-0C0271BED842}" srcOrd="17" destOrd="0" presId="urn:microsoft.com/office/officeart/2008/layout/VerticalAccentList"/>
    <dgm:cxn modelId="{4247AA7B-B907-4F3F-A0D0-F5574D09EB6B}" type="presParOf" srcId="{ABF77F78-03F7-46FB-BFA5-AFDA618A100D}" destId="{304E2718-DF2E-4016-A56A-ED7E5E694F85}" srcOrd="18" destOrd="0" presId="urn:microsoft.com/office/officeart/2008/layout/VerticalAccentList"/>
    <dgm:cxn modelId="{4C076CA6-FDCE-44C3-B592-A912DB64FE02}" type="presParOf" srcId="{304E2718-DF2E-4016-A56A-ED7E5E694F85}" destId="{1FDE037F-63A5-461F-8CCF-CE178E7C16AF}" srcOrd="0" destOrd="0" presId="urn:microsoft.com/office/officeart/2008/layout/VerticalAccentList"/>
    <dgm:cxn modelId="{AF823EC0-EFDB-4779-8A61-00859862B26F}" type="presParOf" srcId="{ABF77F78-03F7-46FB-BFA5-AFDA618A100D}" destId="{34B3BCD2-9907-423C-9300-40DD7AFF8BAA}" srcOrd="19" destOrd="0" presId="urn:microsoft.com/office/officeart/2008/layout/VerticalAccentList"/>
    <dgm:cxn modelId="{DE16D8D2-A2E3-4A6F-8E7D-C743C2C02EA8}" type="presParOf" srcId="{34B3BCD2-9907-423C-9300-40DD7AFF8BAA}" destId="{C5A63F8C-8EB0-4B0F-B566-374A8013AC32}" srcOrd="0" destOrd="0" presId="urn:microsoft.com/office/officeart/2008/layout/VerticalAccentList"/>
    <dgm:cxn modelId="{C733CD8D-BFC6-43E3-96EC-DBEFFB535C9C}" type="presParOf" srcId="{34B3BCD2-9907-423C-9300-40DD7AFF8BAA}" destId="{C55B6DCC-04BB-4DB2-A369-E25B23A85325}" srcOrd="1" destOrd="0" presId="urn:microsoft.com/office/officeart/2008/layout/VerticalAccentList"/>
    <dgm:cxn modelId="{C0492684-C8A3-49DF-BC2C-DF99EB455C7D}" type="presParOf" srcId="{34B3BCD2-9907-423C-9300-40DD7AFF8BAA}" destId="{57031D07-F732-4698-8817-B76451022920}" srcOrd="2" destOrd="0" presId="urn:microsoft.com/office/officeart/2008/layout/VerticalAccentList"/>
    <dgm:cxn modelId="{E3F4D769-8AB0-4BD9-BFB2-AFB569A9F5AA}" type="presParOf" srcId="{34B3BCD2-9907-423C-9300-40DD7AFF8BAA}" destId="{65125E40-CFDC-43E4-B785-2FD8189E7921}" srcOrd="3" destOrd="0" presId="urn:microsoft.com/office/officeart/2008/layout/VerticalAccentList"/>
    <dgm:cxn modelId="{DEF1EA14-CFAF-4217-B888-878D185B562C}" type="presParOf" srcId="{34B3BCD2-9907-423C-9300-40DD7AFF8BAA}" destId="{2469796C-74DA-4980-9E5F-D50B2CD79507}" srcOrd="4" destOrd="0" presId="urn:microsoft.com/office/officeart/2008/layout/VerticalAccentList"/>
    <dgm:cxn modelId="{214B9CC1-939B-4B95-98EF-88485DCC49F8}" type="presParOf" srcId="{34B3BCD2-9907-423C-9300-40DD7AFF8BAA}" destId="{51C6B09F-4564-407E-B243-3ECC16D8BA78}" srcOrd="5" destOrd="0" presId="urn:microsoft.com/office/officeart/2008/layout/VerticalAccentList"/>
    <dgm:cxn modelId="{170109BF-44A4-4838-AD79-5F15B8AAA35E}" type="presParOf" srcId="{34B3BCD2-9907-423C-9300-40DD7AFF8BAA}" destId="{23A71AD6-F8D3-4929-9717-F60353729E9C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1CCCC6-8954-4CAA-A308-2008F4852582}" type="doc">
      <dgm:prSet loTypeId="urn:microsoft.com/office/officeart/2005/8/layout/default" loCatId="list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B41094-8BE7-4301-BB50-5AB9B849F686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Satellite Town </a:t>
          </a:r>
        </a:p>
        <a:p>
          <a:pPr marL="0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6B71522E-6F60-4C63-A700-9819FE27D94C}" type="parTrans" cxnId="{18FD733F-3F1E-4447-A1CE-F41EB317846E}">
      <dgm:prSet/>
      <dgm:spPr/>
      <dgm:t>
        <a:bodyPr/>
        <a:lstStyle/>
        <a:p>
          <a:endParaRPr lang="en-US"/>
        </a:p>
      </dgm:t>
    </dgm:pt>
    <dgm:pt modelId="{9C09A9D2-AB5C-4601-B1C6-B3BDCD136559}" type="sibTrans" cxnId="{18FD733F-3F1E-4447-A1CE-F41EB317846E}">
      <dgm:prSet/>
      <dgm:spPr/>
      <dgm:t>
        <a:bodyPr/>
        <a:lstStyle/>
        <a:p>
          <a:endParaRPr lang="en-US"/>
        </a:p>
      </dgm:t>
    </dgm:pt>
    <dgm:pt modelId="{C9A5ED35-6691-4F7A-A25B-0A0A32CB23DB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Metro Town</a:t>
          </a:r>
        </a:p>
      </dgm:t>
    </dgm:pt>
    <dgm:pt modelId="{A43EDAE6-72AA-4376-8F76-9849092A895B}" type="parTrans" cxnId="{AE23A6A8-C323-4F9B-9743-837D6542771B}">
      <dgm:prSet/>
      <dgm:spPr/>
      <dgm:t>
        <a:bodyPr/>
        <a:lstStyle/>
        <a:p>
          <a:endParaRPr lang="en-US"/>
        </a:p>
      </dgm:t>
    </dgm:pt>
    <dgm:pt modelId="{C790EC1A-97EF-4899-BF5D-7EBD796A4840}" type="sibTrans" cxnId="{AE23A6A8-C323-4F9B-9743-837D6542771B}">
      <dgm:prSet/>
      <dgm:spPr/>
      <dgm:t>
        <a:bodyPr/>
        <a:lstStyle/>
        <a:p>
          <a:endParaRPr lang="en-US"/>
        </a:p>
      </dgm:t>
    </dgm:pt>
    <dgm:pt modelId="{21AE09A9-52D9-4BF1-B7CB-8958BA78BF86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Land Sub Division</a:t>
          </a:r>
        </a:p>
      </dgm:t>
    </dgm:pt>
    <dgm:pt modelId="{018FA9A6-4A3A-4A8E-9EED-1CF44E96CEB9}" type="parTrans" cxnId="{1F810C14-267C-4C9F-A7BD-41671C8F5235}">
      <dgm:prSet/>
      <dgm:spPr/>
      <dgm:t>
        <a:bodyPr/>
        <a:lstStyle/>
        <a:p>
          <a:endParaRPr lang="en-US"/>
        </a:p>
      </dgm:t>
    </dgm:pt>
    <dgm:pt modelId="{DB329F56-3921-4161-AAAF-98583EA99FD7}" type="sibTrans" cxnId="{1F810C14-267C-4C9F-A7BD-41671C8F5235}">
      <dgm:prSet/>
      <dgm:spPr/>
      <dgm:t>
        <a:bodyPr/>
        <a:lstStyle/>
        <a:p>
          <a:endParaRPr lang="en-US"/>
        </a:p>
      </dgm:t>
    </dgm:pt>
    <dgm:pt modelId="{0F78EA30-4215-4D71-A874-FD48AB6F6BFC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Planned Unit Development</a:t>
          </a:r>
        </a:p>
      </dgm:t>
    </dgm:pt>
    <dgm:pt modelId="{982913A6-3E5B-43F3-94D2-85C818CC2833}" type="parTrans" cxnId="{352BEFED-341B-4196-8102-789E63C7A227}">
      <dgm:prSet/>
      <dgm:spPr/>
      <dgm:t>
        <a:bodyPr/>
        <a:lstStyle/>
        <a:p>
          <a:endParaRPr lang="en-US"/>
        </a:p>
      </dgm:t>
    </dgm:pt>
    <dgm:pt modelId="{13A3C0AD-DDE1-4135-9C2B-47FC8730751C}" type="sibTrans" cxnId="{352BEFED-341B-4196-8102-789E63C7A227}">
      <dgm:prSet/>
      <dgm:spPr/>
      <dgm:t>
        <a:bodyPr/>
        <a:lstStyle/>
        <a:p>
          <a:endParaRPr lang="en-US"/>
        </a:p>
      </dgm:t>
    </dgm:pt>
    <dgm:pt modelId="{D2AAFEAB-F888-4BE0-B7B9-7F9D49A16104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New Town in Town</a:t>
          </a:r>
        </a:p>
      </dgm:t>
    </dgm:pt>
    <dgm:pt modelId="{2EB30CEC-D7EF-412C-8C30-AE8A92CDD3CD}" type="parTrans" cxnId="{C55101A6-3A84-4281-B129-D062E67E9FC1}">
      <dgm:prSet/>
      <dgm:spPr/>
      <dgm:t>
        <a:bodyPr/>
        <a:lstStyle/>
        <a:p>
          <a:endParaRPr lang="en-US"/>
        </a:p>
      </dgm:t>
    </dgm:pt>
    <dgm:pt modelId="{6F4D932F-0F56-4BD4-B077-8DFD9BA0AFFB}" type="sibTrans" cxnId="{C55101A6-3A84-4281-B129-D062E67E9FC1}">
      <dgm:prSet/>
      <dgm:spPr/>
      <dgm:t>
        <a:bodyPr/>
        <a:lstStyle/>
        <a:p>
          <a:endParaRPr lang="en-US"/>
        </a:p>
      </dgm:t>
    </dgm:pt>
    <dgm:pt modelId="{17EFFF91-E4B4-49E3-AC75-B068BD260FE7}" type="pres">
      <dgm:prSet presAssocID="{121CCCC6-8954-4CAA-A308-2008F4852582}" presName="diagram" presStyleCnt="0">
        <dgm:presLayoutVars>
          <dgm:dir/>
          <dgm:resizeHandles val="exact"/>
        </dgm:presLayoutVars>
      </dgm:prSet>
      <dgm:spPr/>
    </dgm:pt>
    <dgm:pt modelId="{7A23B125-2AE5-4A70-B6F8-605DF26F4A34}" type="pres">
      <dgm:prSet presAssocID="{42B41094-8BE7-4301-BB50-5AB9B849F686}" presName="node" presStyleLbl="node1" presStyleIdx="0" presStyleCnt="5">
        <dgm:presLayoutVars>
          <dgm:bulletEnabled val="1"/>
        </dgm:presLayoutVars>
      </dgm:prSet>
      <dgm:spPr/>
    </dgm:pt>
    <dgm:pt modelId="{02DFD313-834A-4029-9EA4-0258A3F66E19}" type="pres">
      <dgm:prSet presAssocID="{9C09A9D2-AB5C-4601-B1C6-B3BDCD136559}" presName="sibTrans" presStyleCnt="0"/>
      <dgm:spPr/>
    </dgm:pt>
    <dgm:pt modelId="{BC6E80F0-82BF-4E6F-A084-00AEB2393172}" type="pres">
      <dgm:prSet presAssocID="{C9A5ED35-6691-4F7A-A25B-0A0A32CB23DB}" presName="node" presStyleLbl="node1" presStyleIdx="1" presStyleCnt="5">
        <dgm:presLayoutVars>
          <dgm:bulletEnabled val="1"/>
        </dgm:presLayoutVars>
      </dgm:prSet>
      <dgm:spPr/>
    </dgm:pt>
    <dgm:pt modelId="{CD395A4C-BEB4-4F3D-A8D3-328F04CBA205}" type="pres">
      <dgm:prSet presAssocID="{C790EC1A-97EF-4899-BF5D-7EBD796A4840}" presName="sibTrans" presStyleCnt="0"/>
      <dgm:spPr/>
    </dgm:pt>
    <dgm:pt modelId="{6E9C44D4-5DFB-48B8-947A-3E27FEF3DD0B}" type="pres">
      <dgm:prSet presAssocID="{21AE09A9-52D9-4BF1-B7CB-8958BA78BF86}" presName="node" presStyleLbl="node1" presStyleIdx="2" presStyleCnt="5">
        <dgm:presLayoutVars>
          <dgm:bulletEnabled val="1"/>
        </dgm:presLayoutVars>
      </dgm:prSet>
      <dgm:spPr/>
    </dgm:pt>
    <dgm:pt modelId="{7905D5F0-9733-4F48-9A68-0BA786CAF9C9}" type="pres">
      <dgm:prSet presAssocID="{DB329F56-3921-4161-AAAF-98583EA99FD7}" presName="sibTrans" presStyleCnt="0"/>
      <dgm:spPr/>
    </dgm:pt>
    <dgm:pt modelId="{3BFDAEA0-D27D-4A46-A75A-47254740B4AF}" type="pres">
      <dgm:prSet presAssocID="{0F78EA30-4215-4D71-A874-FD48AB6F6BFC}" presName="node" presStyleLbl="node1" presStyleIdx="3" presStyleCnt="5">
        <dgm:presLayoutVars>
          <dgm:bulletEnabled val="1"/>
        </dgm:presLayoutVars>
      </dgm:prSet>
      <dgm:spPr/>
    </dgm:pt>
    <dgm:pt modelId="{42D1072E-0D1C-45AC-8906-0A8B814C5A7F}" type="pres">
      <dgm:prSet presAssocID="{13A3C0AD-DDE1-4135-9C2B-47FC8730751C}" presName="sibTrans" presStyleCnt="0"/>
      <dgm:spPr/>
    </dgm:pt>
    <dgm:pt modelId="{5C749CA3-EC6E-4A83-A775-62944E9E4FB7}" type="pres">
      <dgm:prSet presAssocID="{D2AAFEAB-F888-4BE0-B7B9-7F9D49A16104}" presName="node" presStyleLbl="node1" presStyleIdx="4" presStyleCnt="5">
        <dgm:presLayoutVars>
          <dgm:bulletEnabled val="1"/>
        </dgm:presLayoutVars>
      </dgm:prSet>
      <dgm:spPr/>
    </dgm:pt>
  </dgm:ptLst>
  <dgm:cxnLst>
    <dgm:cxn modelId="{38C84709-80D3-4862-BAB2-1836AA81E832}" type="presOf" srcId="{C9A5ED35-6691-4F7A-A25B-0A0A32CB23DB}" destId="{BC6E80F0-82BF-4E6F-A084-00AEB2393172}" srcOrd="0" destOrd="0" presId="urn:microsoft.com/office/officeart/2005/8/layout/default"/>
    <dgm:cxn modelId="{1F810C14-267C-4C9F-A7BD-41671C8F5235}" srcId="{121CCCC6-8954-4CAA-A308-2008F4852582}" destId="{21AE09A9-52D9-4BF1-B7CB-8958BA78BF86}" srcOrd="2" destOrd="0" parTransId="{018FA9A6-4A3A-4A8E-9EED-1CF44E96CEB9}" sibTransId="{DB329F56-3921-4161-AAAF-98583EA99FD7}"/>
    <dgm:cxn modelId="{B5FB2829-0F35-40F1-AF60-5764BBA921B5}" type="presOf" srcId="{42B41094-8BE7-4301-BB50-5AB9B849F686}" destId="{7A23B125-2AE5-4A70-B6F8-605DF26F4A34}" srcOrd="0" destOrd="0" presId="urn:microsoft.com/office/officeart/2005/8/layout/default"/>
    <dgm:cxn modelId="{18FD733F-3F1E-4447-A1CE-F41EB317846E}" srcId="{121CCCC6-8954-4CAA-A308-2008F4852582}" destId="{42B41094-8BE7-4301-BB50-5AB9B849F686}" srcOrd="0" destOrd="0" parTransId="{6B71522E-6F60-4C63-A700-9819FE27D94C}" sibTransId="{9C09A9D2-AB5C-4601-B1C6-B3BDCD136559}"/>
    <dgm:cxn modelId="{FD1BC15B-A25C-4444-852F-9E4F2AE89E0F}" type="presOf" srcId="{121CCCC6-8954-4CAA-A308-2008F4852582}" destId="{17EFFF91-E4B4-49E3-AC75-B068BD260FE7}" srcOrd="0" destOrd="0" presId="urn:microsoft.com/office/officeart/2005/8/layout/default"/>
    <dgm:cxn modelId="{27839D75-7C08-4F17-9A23-614F9503862C}" type="presOf" srcId="{21AE09A9-52D9-4BF1-B7CB-8958BA78BF86}" destId="{6E9C44D4-5DFB-48B8-947A-3E27FEF3DD0B}" srcOrd="0" destOrd="0" presId="urn:microsoft.com/office/officeart/2005/8/layout/default"/>
    <dgm:cxn modelId="{55B39B81-843B-44DA-B528-69114D3F8219}" type="presOf" srcId="{0F78EA30-4215-4D71-A874-FD48AB6F6BFC}" destId="{3BFDAEA0-D27D-4A46-A75A-47254740B4AF}" srcOrd="0" destOrd="0" presId="urn:microsoft.com/office/officeart/2005/8/layout/default"/>
    <dgm:cxn modelId="{C55101A6-3A84-4281-B129-D062E67E9FC1}" srcId="{121CCCC6-8954-4CAA-A308-2008F4852582}" destId="{D2AAFEAB-F888-4BE0-B7B9-7F9D49A16104}" srcOrd="4" destOrd="0" parTransId="{2EB30CEC-D7EF-412C-8C30-AE8A92CDD3CD}" sibTransId="{6F4D932F-0F56-4BD4-B077-8DFD9BA0AFFB}"/>
    <dgm:cxn modelId="{AE23A6A8-C323-4F9B-9743-837D6542771B}" srcId="{121CCCC6-8954-4CAA-A308-2008F4852582}" destId="{C9A5ED35-6691-4F7A-A25B-0A0A32CB23DB}" srcOrd="1" destOrd="0" parTransId="{A43EDAE6-72AA-4376-8F76-9849092A895B}" sibTransId="{C790EC1A-97EF-4899-BF5D-7EBD796A4840}"/>
    <dgm:cxn modelId="{437D3DE9-4C1C-4F4E-B868-4AE851D4E901}" type="presOf" srcId="{D2AAFEAB-F888-4BE0-B7B9-7F9D49A16104}" destId="{5C749CA3-EC6E-4A83-A775-62944E9E4FB7}" srcOrd="0" destOrd="0" presId="urn:microsoft.com/office/officeart/2005/8/layout/default"/>
    <dgm:cxn modelId="{352BEFED-341B-4196-8102-789E63C7A227}" srcId="{121CCCC6-8954-4CAA-A308-2008F4852582}" destId="{0F78EA30-4215-4D71-A874-FD48AB6F6BFC}" srcOrd="3" destOrd="0" parTransId="{982913A6-3E5B-43F3-94D2-85C818CC2833}" sibTransId="{13A3C0AD-DDE1-4135-9C2B-47FC8730751C}"/>
    <dgm:cxn modelId="{3C28D2BC-6BF6-4AC5-A87A-E1F0ACA102F6}" type="presParOf" srcId="{17EFFF91-E4B4-49E3-AC75-B068BD260FE7}" destId="{7A23B125-2AE5-4A70-B6F8-605DF26F4A34}" srcOrd="0" destOrd="0" presId="urn:microsoft.com/office/officeart/2005/8/layout/default"/>
    <dgm:cxn modelId="{918930EC-5ED5-47C9-B1CB-27ED84926975}" type="presParOf" srcId="{17EFFF91-E4B4-49E3-AC75-B068BD260FE7}" destId="{02DFD313-834A-4029-9EA4-0258A3F66E19}" srcOrd="1" destOrd="0" presId="urn:microsoft.com/office/officeart/2005/8/layout/default"/>
    <dgm:cxn modelId="{9CE94FB1-3BA9-4634-BE3B-4B3C0A999995}" type="presParOf" srcId="{17EFFF91-E4B4-49E3-AC75-B068BD260FE7}" destId="{BC6E80F0-82BF-4E6F-A084-00AEB2393172}" srcOrd="2" destOrd="0" presId="urn:microsoft.com/office/officeart/2005/8/layout/default"/>
    <dgm:cxn modelId="{39958AA5-564D-47FF-B49E-EF5E47BF5902}" type="presParOf" srcId="{17EFFF91-E4B4-49E3-AC75-B068BD260FE7}" destId="{CD395A4C-BEB4-4F3D-A8D3-328F04CBA205}" srcOrd="3" destOrd="0" presId="urn:microsoft.com/office/officeart/2005/8/layout/default"/>
    <dgm:cxn modelId="{A7223D27-59A2-423A-ABC0-C5405C7D24FF}" type="presParOf" srcId="{17EFFF91-E4B4-49E3-AC75-B068BD260FE7}" destId="{6E9C44D4-5DFB-48B8-947A-3E27FEF3DD0B}" srcOrd="4" destOrd="0" presId="urn:microsoft.com/office/officeart/2005/8/layout/default"/>
    <dgm:cxn modelId="{570E63CF-653F-4610-AE89-1DD764974874}" type="presParOf" srcId="{17EFFF91-E4B4-49E3-AC75-B068BD260FE7}" destId="{7905D5F0-9733-4F48-9A68-0BA786CAF9C9}" srcOrd="5" destOrd="0" presId="urn:microsoft.com/office/officeart/2005/8/layout/default"/>
    <dgm:cxn modelId="{B3C49BE0-120E-4B52-9575-14A18D80A5A0}" type="presParOf" srcId="{17EFFF91-E4B4-49E3-AC75-B068BD260FE7}" destId="{3BFDAEA0-D27D-4A46-A75A-47254740B4AF}" srcOrd="6" destOrd="0" presId="urn:microsoft.com/office/officeart/2005/8/layout/default"/>
    <dgm:cxn modelId="{3905C144-0E51-4D7E-9176-8B4764BBA10C}" type="presParOf" srcId="{17EFFF91-E4B4-49E3-AC75-B068BD260FE7}" destId="{42D1072E-0D1C-45AC-8906-0A8B814C5A7F}" srcOrd="7" destOrd="0" presId="urn:microsoft.com/office/officeart/2005/8/layout/default"/>
    <dgm:cxn modelId="{B37A4EA1-8018-4D32-9204-21778AF77837}" type="presParOf" srcId="{17EFFF91-E4B4-49E3-AC75-B068BD260FE7}" destId="{5C749CA3-EC6E-4A83-A775-62944E9E4FB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264AB-1A6B-4387-B5BD-A2B4B56D6921}">
      <dsp:nvSpPr>
        <dsp:cNvPr id="0" name=""/>
        <dsp:cNvSpPr/>
      </dsp:nvSpPr>
      <dsp:spPr>
        <a:xfrm>
          <a:off x="0" y="0"/>
          <a:ext cx="9379527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Group A</a:t>
          </a:r>
        </a:p>
      </dsp:txBody>
      <dsp:txXfrm>
        <a:off x="31984" y="31984"/>
        <a:ext cx="9315559" cy="591232"/>
      </dsp:txXfrm>
    </dsp:sp>
    <dsp:sp modelId="{6C2CC604-F927-4184-843C-905D60242136}">
      <dsp:nvSpPr>
        <dsp:cNvPr id="0" name=""/>
        <dsp:cNvSpPr/>
      </dsp:nvSpPr>
      <dsp:spPr>
        <a:xfrm>
          <a:off x="0" y="674410"/>
          <a:ext cx="9379527" cy="666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780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relatively independent economically and have physical self identity.</a:t>
          </a:r>
        </a:p>
      </dsp:txBody>
      <dsp:txXfrm>
        <a:off x="0" y="674410"/>
        <a:ext cx="9379527" cy="666540"/>
      </dsp:txXfrm>
    </dsp:sp>
    <dsp:sp modelId="{312C85DA-A7DB-43C1-B1CC-3AAD9A6668BC}">
      <dsp:nvSpPr>
        <dsp:cNvPr id="0" name=""/>
        <dsp:cNvSpPr/>
      </dsp:nvSpPr>
      <dsp:spPr>
        <a:xfrm>
          <a:off x="0" y="1340950"/>
          <a:ext cx="9379527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Group B</a:t>
          </a:r>
        </a:p>
      </dsp:txBody>
      <dsp:txXfrm>
        <a:off x="31984" y="1372934"/>
        <a:ext cx="9315559" cy="591232"/>
      </dsp:txXfrm>
    </dsp:sp>
    <dsp:sp modelId="{EB3F201A-F643-4F5C-A337-0BB19117C358}">
      <dsp:nvSpPr>
        <dsp:cNvPr id="0" name=""/>
        <dsp:cNvSpPr/>
      </dsp:nvSpPr>
      <dsp:spPr>
        <a:xfrm>
          <a:off x="0" y="1996150"/>
          <a:ext cx="9379527" cy="666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780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physically and economically dependent to an already established urban center</a:t>
          </a:r>
        </a:p>
      </dsp:txBody>
      <dsp:txXfrm>
        <a:off x="0" y="1996150"/>
        <a:ext cx="9379527" cy="666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848B0-642E-4B17-9D2F-F07D2BF4CD8D}">
      <dsp:nvSpPr>
        <dsp:cNvPr id="0" name=""/>
        <dsp:cNvSpPr/>
      </dsp:nvSpPr>
      <dsp:spPr>
        <a:xfrm>
          <a:off x="3287960" y="210398"/>
          <a:ext cx="2417618" cy="476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/>
            <a:t>New town</a:t>
          </a:r>
        </a:p>
        <a:p>
          <a:pPr mar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287960" y="210398"/>
        <a:ext cx="2417618" cy="476437"/>
      </dsp:txXfrm>
    </dsp:sp>
    <dsp:sp modelId="{0E35CD2F-5E46-42A5-B8A8-8D99A96F6316}">
      <dsp:nvSpPr>
        <dsp:cNvPr id="0" name=""/>
        <dsp:cNvSpPr/>
      </dsp:nvSpPr>
      <dsp:spPr>
        <a:xfrm>
          <a:off x="5705579" y="210398"/>
          <a:ext cx="483523" cy="47643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09CFD-4A83-4723-8692-993602B64862}">
      <dsp:nvSpPr>
        <dsp:cNvPr id="0" name=""/>
        <dsp:cNvSpPr/>
      </dsp:nvSpPr>
      <dsp:spPr>
        <a:xfrm>
          <a:off x="3287960" y="737236"/>
          <a:ext cx="2415257" cy="476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/>
            <a:t>New community</a:t>
          </a:r>
        </a:p>
        <a:p>
          <a:pPr mar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287960" y="737236"/>
        <a:ext cx="2415257" cy="476437"/>
      </dsp:txXfrm>
    </dsp:sp>
    <dsp:sp modelId="{39D4BC54-CDD5-44C5-92DB-2E9BA2920A13}">
      <dsp:nvSpPr>
        <dsp:cNvPr id="0" name=""/>
        <dsp:cNvSpPr/>
      </dsp:nvSpPr>
      <dsp:spPr>
        <a:xfrm>
          <a:off x="5703218" y="737236"/>
          <a:ext cx="483051" cy="47643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91765-D590-4284-B4CC-9CA7035EB21C}">
      <dsp:nvSpPr>
        <dsp:cNvPr id="0" name=""/>
        <dsp:cNvSpPr/>
      </dsp:nvSpPr>
      <dsp:spPr>
        <a:xfrm>
          <a:off x="3287960" y="1264073"/>
          <a:ext cx="2417618" cy="476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/>
            <a:t>New city</a:t>
          </a:r>
        </a:p>
        <a:p>
          <a:pPr mar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287960" y="1264073"/>
        <a:ext cx="2417618" cy="476437"/>
      </dsp:txXfrm>
    </dsp:sp>
    <dsp:sp modelId="{1B730E28-6666-43CF-AF3B-75485DC2BBDF}">
      <dsp:nvSpPr>
        <dsp:cNvPr id="0" name=""/>
        <dsp:cNvSpPr/>
      </dsp:nvSpPr>
      <dsp:spPr>
        <a:xfrm>
          <a:off x="5705579" y="1264073"/>
          <a:ext cx="483523" cy="47643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763EE-A68E-4804-95F4-0DFA3A3F2CE3}">
      <dsp:nvSpPr>
        <dsp:cNvPr id="0" name=""/>
        <dsp:cNvSpPr/>
      </dsp:nvSpPr>
      <dsp:spPr>
        <a:xfrm>
          <a:off x="3287960" y="1790911"/>
          <a:ext cx="2415257" cy="476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/>
            <a:t>Company town</a:t>
          </a:r>
        </a:p>
        <a:p>
          <a:pPr mar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287960" y="1790911"/>
        <a:ext cx="2415257" cy="476437"/>
      </dsp:txXfrm>
    </dsp:sp>
    <dsp:sp modelId="{FA1E27FE-36C9-4DFD-B408-1BA84F7CEFF0}">
      <dsp:nvSpPr>
        <dsp:cNvPr id="0" name=""/>
        <dsp:cNvSpPr/>
      </dsp:nvSpPr>
      <dsp:spPr>
        <a:xfrm>
          <a:off x="5703218" y="1790911"/>
          <a:ext cx="483051" cy="47643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DEADF-111D-4530-9AFE-5425BCA9223C}">
      <dsp:nvSpPr>
        <dsp:cNvPr id="0" name=""/>
        <dsp:cNvSpPr/>
      </dsp:nvSpPr>
      <dsp:spPr>
        <a:xfrm>
          <a:off x="3287960" y="2317748"/>
          <a:ext cx="2415257" cy="476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/>
            <a:t>Development town</a:t>
          </a:r>
        </a:p>
        <a:p>
          <a:pPr mar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287960" y="2317748"/>
        <a:ext cx="2415257" cy="476437"/>
      </dsp:txXfrm>
    </dsp:sp>
    <dsp:sp modelId="{4BD993E5-42A0-4CD4-BCFE-E089091D2156}">
      <dsp:nvSpPr>
        <dsp:cNvPr id="0" name=""/>
        <dsp:cNvSpPr/>
      </dsp:nvSpPr>
      <dsp:spPr>
        <a:xfrm>
          <a:off x="5703218" y="2317748"/>
          <a:ext cx="483051" cy="47643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65B96-82A3-41F0-8EEF-324084AC0549}">
      <dsp:nvSpPr>
        <dsp:cNvPr id="0" name=""/>
        <dsp:cNvSpPr/>
      </dsp:nvSpPr>
      <dsp:spPr>
        <a:xfrm>
          <a:off x="3287960" y="2844586"/>
          <a:ext cx="2415257" cy="476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/>
            <a:t>Regional growth center</a:t>
          </a:r>
        </a:p>
        <a:p>
          <a:pPr mar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287960" y="2844586"/>
        <a:ext cx="2415257" cy="476437"/>
      </dsp:txXfrm>
    </dsp:sp>
    <dsp:sp modelId="{C57AE67A-988B-408B-9AFC-371DAA58D033}">
      <dsp:nvSpPr>
        <dsp:cNvPr id="0" name=""/>
        <dsp:cNvSpPr/>
      </dsp:nvSpPr>
      <dsp:spPr>
        <a:xfrm>
          <a:off x="5703218" y="2844586"/>
          <a:ext cx="483051" cy="47643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54174-F517-4E91-934F-E65F3FB13506}">
      <dsp:nvSpPr>
        <dsp:cNvPr id="0" name=""/>
        <dsp:cNvSpPr/>
      </dsp:nvSpPr>
      <dsp:spPr>
        <a:xfrm>
          <a:off x="3287960" y="3371423"/>
          <a:ext cx="2415257" cy="493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/>
            <a:t>Free standing community</a:t>
          </a:r>
        </a:p>
        <a:p>
          <a:pPr algn="r">
            <a:spcBef>
              <a:spcPct val="0"/>
            </a:spcBef>
            <a:buNone/>
          </a:pPr>
          <a:endParaRPr lang="en-US" sz="1400" kern="1200" dirty="0"/>
        </a:p>
      </dsp:txBody>
      <dsp:txXfrm>
        <a:off x="3287960" y="3371423"/>
        <a:ext cx="2415257" cy="493762"/>
      </dsp:txXfrm>
    </dsp:sp>
    <dsp:sp modelId="{932C7134-5869-4F68-AECF-2B95A57855F7}">
      <dsp:nvSpPr>
        <dsp:cNvPr id="0" name=""/>
        <dsp:cNvSpPr/>
      </dsp:nvSpPr>
      <dsp:spPr>
        <a:xfrm>
          <a:off x="5703218" y="3371423"/>
          <a:ext cx="483051" cy="49376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B7BC7-EDB6-470E-8FF4-209E5BD430B2}">
      <dsp:nvSpPr>
        <dsp:cNvPr id="0" name=""/>
        <dsp:cNvSpPr/>
      </dsp:nvSpPr>
      <dsp:spPr>
        <a:xfrm>
          <a:off x="3287960" y="3915586"/>
          <a:ext cx="2415257" cy="528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marL="0" marR="0" lvl="0" indent="0" algn="r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1400" kern="1200" dirty="0"/>
            <a:t>Accelerated growth center</a:t>
          </a:r>
        </a:p>
        <a:p>
          <a:pPr mar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287960" y="3915586"/>
        <a:ext cx="2415257" cy="528412"/>
      </dsp:txXfrm>
    </dsp:sp>
    <dsp:sp modelId="{C27D5B0C-F8B0-475B-9950-22FD65F7A705}">
      <dsp:nvSpPr>
        <dsp:cNvPr id="0" name=""/>
        <dsp:cNvSpPr/>
      </dsp:nvSpPr>
      <dsp:spPr>
        <a:xfrm>
          <a:off x="5703218" y="3915586"/>
          <a:ext cx="483051" cy="528412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7FD0D9-A06A-4BA6-A458-E59E53277A9C}">
      <dsp:nvSpPr>
        <dsp:cNvPr id="0" name=""/>
        <dsp:cNvSpPr/>
      </dsp:nvSpPr>
      <dsp:spPr>
        <a:xfrm>
          <a:off x="3287960" y="4494399"/>
          <a:ext cx="2417618" cy="476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/>
            <a:t>Horizontal city</a:t>
          </a:r>
        </a:p>
        <a:p>
          <a:pPr mar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287960" y="4494399"/>
        <a:ext cx="2417618" cy="476437"/>
      </dsp:txXfrm>
    </dsp:sp>
    <dsp:sp modelId="{482B88A8-F1FF-4F1E-B873-2C04563CCD81}">
      <dsp:nvSpPr>
        <dsp:cNvPr id="0" name=""/>
        <dsp:cNvSpPr/>
      </dsp:nvSpPr>
      <dsp:spPr>
        <a:xfrm>
          <a:off x="5705579" y="4494399"/>
          <a:ext cx="483523" cy="47643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D096AB-E868-4124-A5B4-B9C34503EFF0}">
      <dsp:nvSpPr>
        <dsp:cNvPr id="0" name=""/>
        <dsp:cNvSpPr/>
      </dsp:nvSpPr>
      <dsp:spPr>
        <a:xfrm>
          <a:off x="3287960" y="5021236"/>
          <a:ext cx="2417618" cy="476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/>
            <a:t>Vertical city</a:t>
          </a:r>
        </a:p>
        <a:p>
          <a:pPr mar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287960" y="5021236"/>
        <a:ext cx="2417618" cy="476437"/>
      </dsp:txXfrm>
    </dsp:sp>
    <dsp:sp modelId="{ED6A000F-0133-4E2A-B646-E637D124ED91}">
      <dsp:nvSpPr>
        <dsp:cNvPr id="0" name=""/>
        <dsp:cNvSpPr/>
      </dsp:nvSpPr>
      <dsp:spPr>
        <a:xfrm>
          <a:off x="5705579" y="5021236"/>
          <a:ext cx="483523" cy="47643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1C38B-E0AE-4184-AECC-597E8A219751}">
      <dsp:nvSpPr>
        <dsp:cNvPr id="0" name=""/>
        <dsp:cNvSpPr/>
      </dsp:nvSpPr>
      <dsp:spPr>
        <a:xfrm>
          <a:off x="244119" y="893511"/>
          <a:ext cx="4351614" cy="395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/>
            <a:t>Natural resource town (mining towns)</a:t>
          </a:r>
        </a:p>
      </dsp:txBody>
      <dsp:txXfrm>
        <a:off x="244119" y="893511"/>
        <a:ext cx="4351614" cy="395601"/>
      </dsp:txXfrm>
    </dsp:sp>
    <dsp:sp modelId="{96C00815-63FA-41E9-B492-64A7ED7A82E6}">
      <dsp:nvSpPr>
        <dsp:cNvPr id="0" name=""/>
        <dsp:cNvSpPr/>
      </dsp:nvSpPr>
      <dsp:spPr>
        <a:xfrm>
          <a:off x="244119" y="1289113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8CB87-2A48-46FE-A9D7-413A39CF0AA6}">
      <dsp:nvSpPr>
        <dsp:cNvPr id="0" name=""/>
        <dsp:cNvSpPr/>
      </dsp:nvSpPr>
      <dsp:spPr>
        <a:xfrm>
          <a:off x="858180" y="1289113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31AF9-412C-48B1-89BB-9852269F75B0}">
      <dsp:nvSpPr>
        <dsp:cNvPr id="0" name=""/>
        <dsp:cNvSpPr/>
      </dsp:nvSpPr>
      <dsp:spPr>
        <a:xfrm>
          <a:off x="1472241" y="1289113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3ECAA8-D6F6-4BE4-B181-3BBCFE489F4B}">
      <dsp:nvSpPr>
        <dsp:cNvPr id="0" name=""/>
        <dsp:cNvSpPr/>
      </dsp:nvSpPr>
      <dsp:spPr>
        <a:xfrm>
          <a:off x="2086303" y="1289113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C5E6D-0C14-4020-B6AE-0C65D558DB6E}">
      <dsp:nvSpPr>
        <dsp:cNvPr id="0" name=""/>
        <dsp:cNvSpPr/>
      </dsp:nvSpPr>
      <dsp:spPr>
        <a:xfrm>
          <a:off x="2700364" y="1289113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D1283-620C-42C4-9893-A285A995FC1E}">
      <dsp:nvSpPr>
        <dsp:cNvPr id="0" name=""/>
        <dsp:cNvSpPr/>
      </dsp:nvSpPr>
      <dsp:spPr>
        <a:xfrm>
          <a:off x="3314425" y="1289113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3700E-4353-44AA-BEB5-24037AE622AD}">
      <dsp:nvSpPr>
        <dsp:cNvPr id="0" name=""/>
        <dsp:cNvSpPr/>
      </dsp:nvSpPr>
      <dsp:spPr>
        <a:xfrm>
          <a:off x="3928486" y="1289113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E9D4D-4E96-45BF-81CD-F9FFC5C316C3}">
      <dsp:nvSpPr>
        <dsp:cNvPr id="0" name=""/>
        <dsp:cNvSpPr/>
      </dsp:nvSpPr>
      <dsp:spPr>
        <a:xfrm>
          <a:off x="244119" y="1504619"/>
          <a:ext cx="4351614" cy="395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Single product town (manufacturing specially of export quality</a:t>
          </a:r>
        </a:p>
      </dsp:txBody>
      <dsp:txXfrm>
        <a:off x="244119" y="1504619"/>
        <a:ext cx="4351614" cy="395601"/>
      </dsp:txXfrm>
    </dsp:sp>
    <dsp:sp modelId="{E39EE26B-20CA-45FC-A3E7-90605732DC57}">
      <dsp:nvSpPr>
        <dsp:cNvPr id="0" name=""/>
        <dsp:cNvSpPr/>
      </dsp:nvSpPr>
      <dsp:spPr>
        <a:xfrm>
          <a:off x="244119" y="1900220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A9DA32-68CC-4E48-BC96-C50C1AF65595}">
      <dsp:nvSpPr>
        <dsp:cNvPr id="0" name=""/>
        <dsp:cNvSpPr/>
      </dsp:nvSpPr>
      <dsp:spPr>
        <a:xfrm>
          <a:off x="858180" y="1900220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85DD6-F6EA-4229-B3D0-D0E715EC018E}">
      <dsp:nvSpPr>
        <dsp:cNvPr id="0" name=""/>
        <dsp:cNvSpPr/>
      </dsp:nvSpPr>
      <dsp:spPr>
        <a:xfrm>
          <a:off x="1472241" y="1900220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73CF7F-E9E1-46F8-990A-8EDEA4100ADA}">
      <dsp:nvSpPr>
        <dsp:cNvPr id="0" name=""/>
        <dsp:cNvSpPr/>
      </dsp:nvSpPr>
      <dsp:spPr>
        <a:xfrm>
          <a:off x="2086303" y="1900220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5D372-CEAE-4722-A399-8B6B189060B6}">
      <dsp:nvSpPr>
        <dsp:cNvPr id="0" name=""/>
        <dsp:cNvSpPr/>
      </dsp:nvSpPr>
      <dsp:spPr>
        <a:xfrm>
          <a:off x="2700364" y="1900220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4EC90-45B4-4B72-85C0-DF3AF217367C}">
      <dsp:nvSpPr>
        <dsp:cNvPr id="0" name=""/>
        <dsp:cNvSpPr/>
      </dsp:nvSpPr>
      <dsp:spPr>
        <a:xfrm>
          <a:off x="3314425" y="1900220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DB3988-24BE-4829-BB3D-6F8BF092D436}">
      <dsp:nvSpPr>
        <dsp:cNvPr id="0" name=""/>
        <dsp:cNvSpPr/>
      </dsp:nvSpPr>
      <dsp:spPr>
        <a:xfrm>
          <a:off x="3928486" y="1900220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073DC-CF20-474A-BC1C-77652A3539D0}">
      <dsp:nvSpPr>
        <dsp:cNvPr id="0" name=""/>
        <dsp:cNvSpPr/>
      </dsp:nvSpPr>
      <dsp:spPr>
        <a:xfrm>
          <a:off x="244119" y="2115726"/>
          <a:ext cx="4351614" cy="395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/>
            <a:t>Energy town (production of energy sources)</a:t>
          </a:r>
        </a:p>
      </dsp:txBody>
      <dsp:txXfrm>
        <a:off x="244119" y="2115726"/>
        <a:ext cx="4351614" cy="395601"/>
      </dsp:txXfrm>
    </dsp:sp>
    <dsp:sp modelId="{AC9EC34E-3DE7-44CB-87EC-A75F5C660306}">
      <dsp:nvSpPr>
        <dsp:cNvPr id="0" name=""/>
        <dsp:cNvSpPr/>
      </dsp:nvSpPr>
      <dsp:spPr>
        <a:xfrm>
          <a:off x="244119" y="2511327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ED056-7656-4B37-A916-9955F89AD097}">
      <dsp:nvSpPr>
        <dsp:cNvPr id="0" name=""/>
        <dsp:cNvSpPr/>
      </dsp:nvSpPr>
      <dsp:spPr>
        <a:xfrm>
          <a:off x="858180" y="2511327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D711DF-0910-46B6-BB95-5DC956822C67}">
      <dsp:nvSpPr>
        <dsp:cNvPr id="0" name=""/>
        <dsp:cNvSpPr/>
      </dsp:nvSpPr>
      <dsp:spPr>
        <a:xfrm>
          <a:off x="1472241" y="2511327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E470D-0E9C-4877-83FB-13A243204ECE}">
      <dsp:nvSpPr>
        <dsp:cNvPr id="0" name=""/>
        <dsp:cNvSpPr/>
      </dsp:nvSpPr>
      <dsp:spPr>
        <a:xfrm>
          <a:off x="2086303" y="2511327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E5D26-E359-4CEA-8159-50A90668D4E6}">
      <dsp:nvSpPr>
        <dsp:cNvPr id="0" name=""/>
        <dsp:cNvSpPr/>
      </dsp:nvSpPr>
      <dsp:spPr>
        <a:xfrm>
          <a:off x="2700364" y="2511327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EC8A5D-3569-41BC-99C3-63855EBB8938}">
      <dsp:nvSpPr>
        <dsp:cNvPr id="0" name=""/>
        <dsp:cNvSpPr/>
      </dsp:nvSpPr>
      <dsp:spPr>
        <a:xfrm>
          <a:off x="3314425" y="2511327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9BD0D-4A71-488A-8AE2-DD9527172FC4}">
      <dsp:nvSpPr>
        <dsp:cNvPr id="0" name=""/>
        <dsp:cNvSpPr/>
      </dsp:nvSpPr>
      <dsp:spPr>
        <a:xfrm>
          <a:off x="3928486" y="2511327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66D32-CA9F-41EA-A9E0-5D8F3EC4F84F}">
      <dsp:nvSpPr>
        <dsp:cNvPr id="0" name=""/>
        <dsp:cNvSpPr/>
      </dsp:nvSpPr>
      <dsp:spPr>
        <a:xfrm>
          <a:off x="244119" y="2726833"/>
          <a:ext cx="4351614" cy="395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/>
            <a:t>Project construction town (dams, industry)</a:t>
          </a:r>
        </a:p>
        <a:p>
          <a:pPr mar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44119" y="2726833"/>
        <a:ext cx="4351614" cy="395601"/>
      </dsp:txXfrm>
    </dsp:sp>
    <dsp:sp modelId="{722B6897-0DAA-42E6-B290-5A47A090D779}">
      <dsp:nvSpPr>
        <dsp:cNvPr id="0" name=""/>
        <dsp:cNvSpPr/>
      </dsp:nvSpPr>
      <dsp:spPr>
        <a:xfrm>
          <a:off x="244119" y="3122434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81529-3C30-4A04-A7B6-A7D0F33D344D}">
      <dsp:nvSpPr>
        <dsp:cNvPr id="0" name=""/>
        <dsp:cNvSpPr/>
      </dsp:nvSpPr>
      <dsp:spPr>
        <a:xfrm>
          <a:off x="858180" y="3122434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21555-175A-40F7-A81D-7D1A20C73F45}">
      <dsp:nvSpPr>
        <dsp:cNvPr id="0" name=""/>
        <dsp:cNvSpPr/>
      </dsp:nvSpPr>
      <dsp:spPr>
        <a:xfrm>
          <a:off x="1472241" y="3122434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F84E7-FE6C-4E13-AD32-29267CA07C1D}">
      <dsp:nvSpPr>
        <dsp:cNvPr id="0" name=""/>
        <dsp:cNvSpPr/>
      </dsp:nvSpPr>
      <dsp:spPr>
        <a:xfrm>
          <a:off x="2086303" y="3122434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A07F7-08DE-4B8F-9385-C18E8D9AF83F}">
      <dsp:nvSpPr>
        <dsp:cNvPr id="0" name=""/>
        <dsp:cNvSpPr/>
      </dsp:nvSpPr>
      <dsp:spPr>
        <a:xfrm>
          <a:off x="2700364" y="3122434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D65D9E-3773-48FE-857C-A8DF05D7522C}">
      <dsp:nvSpPr>
        <dsp:cNvPr id="0" name=""/>
        <dsp:cNvSpPr/>
      </dsp:nvSpPr>
      <dsp:spPr>
        <a:xfrm>
          <a:off x="3314425" y="3122434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091A91-A344-49AB-9181-11F8142A49CD}">
      <dsp:nvSpPr>
        <dsp:cNvPr id="0" name=""/>
        <dsp:cNvSpPr/>
      </dsp:nvSpPr>
      <dsp:spPr>
        <a:xfrm>
          <a:off x="3928486" y="3122434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32EE3-2C7C-4EC2-AC79-A0A46220B071}">
      <dsp:nvSpPr>
        <dsp:cNvPr id="0" name=""/>
        <dsp:cNvSpPr/>
      </dsp:nvSpPr>
      <dsp:spPr>
        <a:xfrm>
          <a:off x="244119" y="3337940"/>
          <a:ext cx="4351614" cy="395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/>
            <a:t>Military town (on specific defensive geographical locations)</a:t>
          </a:r>
        </a:p>
      </dsp:txBody>
      <dsp:txXfrm>
        <a:off x="244119" y="3337940"/>
        <a:ext cx="4351614" cy="395601"/>
      </dsp:txXfrm>
    </dsp:sp>
    <dsp:sp modelId="{FA9BFD97-DCF9-4C1D-8101-EEB8546D1647}">
      <dsp:nvSpPr>
        <dsp:cNvPr id="0" name=""/>
        <dsp:cNvSpPr/>
      </dsp:nvSpPr>
      <dsp:spPr>
        <a:xfrm>
          <a:off x="244119" y="3733542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F1CD6-45A1-4203-A7CD-6D8E3839297A}">
      <dsp:nvSpPr>
        <dsp:cNvPr id="0" name=""/>
        <dsp:cNvSpPr/>
      </dsp:nvSpPr>
      <dsp:spPr>
        <a:xfrm>
          <a:off x="858180" y="3733542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9AC8D-E8B7-4FF0-9503-17B391251D7D}">
      <dsp:nvSpPr>
        <dsp:cNvPr id="0" name=""/>
        <dsp:cNvSpPr/>
      </dsp:nvSpPr>
      <dsp:spPr>
        <a:xfrm>
          <a:off x="1472241" y="3733542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2B9E0E-A5FD-46C2-968F-AF2E5BC7693D}">
      <dsp:nvSpPr>
        <dsp:cNvPr id="0" name=""/>
        <dsp:cNvSpPr/>
      </dsp:nvSpPr>
      <dsp:spPr>
        <a:xfrm>
          <a:off x="2086303" y="3733542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BDE57-0221-42C6-A933-30583169B812}">
      <dsp:nvSpPr>
        <dsp:cNvPr id="0" name=""/>
        <dsp:cNvSpPr/>
      </dsp:nvSpPr>
      <dsp:spPr>
        <a:xfrm>
          <a:off x="2700364" y="3733542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3F031-903C-44BC-BBCB-19E64789C169}">
      <dsp:nvSpPr>
        <dsp:cNvPr id="0" name=""/>
        <dsp:cNvSpPr/>
      </dsp:nvSpPr>
      <dsp:spPr>
        <a:xfrm>
          <a:off x="3314425" y="3733542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4391D2-61BF-476F-8AE2-DB0994D0AC9B}">
      <dsp:nvSpPr>
        <dsp:cNvPr id="0" name=""/>
        <dsp:cNvSpPr/>
      </dsp:nvSpPr>
      <dsp:spPr>
        <a:xfrm>
          <a:off x="3928486" y="3733542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F7284-2ED9-4B5D-8C21-BCC762AA27B1}">
      <dsp:nvSpPr>
        <dsp:cNvPr id="0" name=""/>
        <dsp:cNvSpPr/>
      </dsp:nvSpPr>
      <dsp:spPr>
        <a:xfrm>
          <a:off x="244119" y="3949047"/>
          <a:ext cx="4351614" cy="395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/>
            <a:t>Resort town (operate seasonally, skiing, fishing, water sports)</a:t>
          </a:r>
        </a:p>
      </dsp:txBody>
      <dsp:txXfrm>
        <a:off x="244119" y="3949047"/>
        <a:ext cx="4351614" cy="395601"/>
      </dsp:txXfrm>
    </dsp:sp>
    <dsp:sp modelId="{0553A6DA-34CF-4A68-89BB-CDB78727DC3F}">
      <dsp:nvSpPr>
        <dsp:cNvPr id="0" name=""/>
        <dsp:cNvSpPr/>
      </dsp:nvSpPr>
      <dsp:spPr>
        <a:xfrm>
          <a:off x="244119" y="4344649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73C291-4A41-46BF-9911-44EA0F20328A}">
      <dsp:nvSpPr>
        <dsp:cNvPr id="0" name=""/>
        <dsp:cNvSpPr/>
      </dsp:nvSpPr>
      <dsp:spPr>
        <a:xfrm>
          <a:off x="858180" y="4344649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2380B3-E35F-4DF1-98F5-137E5608BDC2}">
      <dsp:nvSpPr>
        <dsp:cNvPr id="0" name=""/>
        <dsp:cNvSpPr/>
      </dsp:nvSpPr>
      <dsp:spPr>
        <a:xfrm>
          <a:off x="1472241" y="4344649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8D503-5CC0-4E52-9B02-EDB00C159CC2}">
      <dsp:nvSpPr>
        <dsp:cNvPr id="0" name=""/>
        <dsp:cNvSpPr/>
      </dsp:nvSpPr>
      <dsp:spPr>
        <a:xfrm>
          <a:off x="2086303" y="4344649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B1230-3D2E-4A60-ADD3-D5EAC011E76C}">
      <dsp:nvSpPr>
        <dsp:cNvPr id="0" name=""/>
        <dsp:cNvSpPr/>
      </dsp:nvSpPr>
      <dsp:spPr>
        <a:xfrm>
          <a:off x="2700364" y="4344649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D86EC-1DEE-4FB5-9EBC-837EB35FB353}">
      <dsp:nvSpPr>
        <dsp:cNvPr id="0" name=""/>
        <dsp:cNvSpPr/>
      </dsp:nvSpPr>
      <dsp:spPr>
        <a:xfrm>
          <a:off x="3314425" y="4344649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D9925-0AE0-462F-B6E4-14241414B20C}">
      <dsp:nvSpPr>
        <dsp:cNvPr id="0" name=""/>
        <dsp:cNvSpPr/>
      </dsp:nvSpPr>
      <dsp:spPr>
        <a:xfrm>
          <a:off x="3928486" y="4344649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E037F-63A5-461F-8CCF-CE178E7C16AF}">
      <dsp:nvSpPr>
        <dsp:cNvPr id="0" name=""/>
        <dsp:cNvSpPr/>
      </dsp:nvSpPr>
      <dsp:spPr>
        <a:xfrm>
          <a:off x="244119" y="4560155"/>
          <a:ext cx="4351614" cy="395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/>
            <a:t>Retirement town </a:t>
          </a:r>
          <a:r>
            <a:rPr lang="en-US" sz="1600" kern="1200" dirty="0" err="1"/>
            <a:t>etc</a:t>
          </a:r>
          <a:endParaRPr lang="en-US" sz="1600" kern="1200" dirty="0"/>
        </a:p>
      </dsp:txBody>
      <dsp:txXfrm>
        <a:off x="244119" y="4560155"/>
        <a:ext cx="4351614" cy="395601"/>
      </dsp:txXfrm>
    </dsp:sp>
    <dsp:sp modelId="{C5A63F8C-8EB0-4B0F-B566-374A8013AC32}">
      <dsp:nvSpPr>
        <dsp:cNvPr id="0" name=""/>
        <dsp:cNvSpPr/>
      </dsp:nvSpPr>
      <dsp:spPr>
        <a:xfrm>
          <a:off x="244119" y="4955756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B6DCC-04BB-4DB2-A369-E25B23A85325}">
      <dsp:nvSpPr>
        <dsp:cNvPr id="0" name=""/>
        <dsp:cNvSpPr/>
      </dsp:nvSpPr>
      <dsp:spPr>
        <a:xfrm>
          <a:off x="858180" y="4955756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31D07-F732-4698-8817-B76451022920}">
      <dsp:nvSpPr>
        <dsp:cNvPr id="0" name=""/>
        <dsp:cNvSpPr/>
      </dsp:nvSpPr>
      <dsp:spPr>
        <a:xfrm>
          <a:off x="1472241" y="4955756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125E40-CFDC-43E4-B785-2FD8189E7921}">
      <dsp:nvSpPr>
        <dsp:cNvPr id="0" name=""/>
        <dsp:cNvSpPr/>
      </dsp:nvSpPr>
      <dsp:spPr>
        <a:xfrm>
          <a:off x="2086303" y="4955756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69796C-74DA-4980-9E5F-D50B2CD79507}">
      <dsp:nvSpPr>
        <dsp:cNvPr id="0" name=""/>
        <dsp:cNvSpPr/>
      </dsp:nvSpPr>
      <dsp:spPr>
        <a:xfrm>
          <a:off x="2700364" y="4955756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6B09F-4564-407E-B243-3ECC16D8BA78}">
      <dsp:nvSpPr>
        <dsp:cNvPr id="0" name=""/>
        <dsp:cNvSpPr/>
      </dsp:nvSpPr>
      <dsp:spPr>
        <a:xfrm>
          <a:off x="3314425" y="4955756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71AD6-F8D3-4929-9717-F60353729E9C}">
      <dsp:nvSpPr>
        <dsp:cNvPr id="0" name=""/>
        <dsp:cNvSpPr/>
      </dsp:nvSpPr>
      <dsp:spPr>
        <a:xfrm>
          <a:off x="3928486" y="4955756"/>
          <a:ext cx="580215" cy="96702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3B125-2AE5-4A70-B6F8-605DF26F4A34}">
      <dsp:nvSpPr>
        <dsp:cNvPr id="0" name=""/>
        <dsp:cNvSpPr/>
      </dsp:nvSpPr>
      <dsp:spPr>
        <a:xfrm>
          <a:off x="0" y="564799"/>
          <a:ext cx="3022022" cy="1813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500" kern="1200" dirty="0"/>
            <a:t>Satellite Town </a:t>
          </a:r>
        </a:p>
        <a:p>
          <a:pPr mar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 dirty="0"/>
        </a:p>
      </dsp:txBody>
      <dsp:txXfrm>
        <a:off x="0" y="564799"/>
        <a:ext cx="3022022" cy="1813213"/>
      </dsp:txXfrm>
    </dsp:sp>
    <dsp:sp modelId="{BC6E80F0-82BF-4E6F-A084-00AEB2393172}">
      <dsp:nvSpPr>
        <dsp:cNvPr id="0" name=""/>
        <dsp:cNvSpPr/>
      </dsp:nvSpPr>
      <dsp:spPr>
        <a:xfrm>
          <a:off x="3324225" y="564799"/>
          <a:ext cx="3022022" cy="1813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500" kern="1200" dirty="0"/>
            <a:t>Metro Town</a:t>
          </a:r>
        </a:p>
      </dsp:txBody>
      <dsp:txXfrm>
        <a:off x="3324225" y="564799"/>
        <a:ext cx="3022022" cy="1813213"/>
      </dsp:txXfrm>
    </dsp:sp>
    <dsp:sp modelId="{6E9C44D4-5DFB-48B8-947A-3E27FEF3DD0B}">
      <dsp:nvSpPr>
        <dsp:cNvPr id="0" name=""/>
        <dsp:cNvSpPr/>
      </dsp:nvSpPr>
      <dsp:spPr>
        <a:xfrm>
          <a:off x="6648450" y="564799"/>
          <a:ext cx="3022022" cy="1813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500" kern="1200" dirty="0"/>
            <a:t>Land Sub Division</a:t>
          </a:r>
        </a:p>
      </dsp:txBody>
      <dsp:txXfrm>
        <a:off x="6648450" y="564799"/>
        <a:ext cx="3022022" cy="1813213"/>
      </dsp:txXfrm>
    </dsp:sp>
    <dsp:sp modelId="{3BFDAEA0-D27D-4A46-A75A-47254740B4AF}">
      <dsp:nvSpPr>
        <dsp:cNvPr id="0" name=""/>
        <dsp:cNvSpPr/>
      </dsp:nvSpPr>
      <dsp:spPr>
        <a:xfrm>
          <a:off x="1662112" y="2680215"/>
          <a:ext cx="3022022" cy="1813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500" kern="1200" dirty="0"/>
            <a:t>Planned Unit Development</a:t>
          </a:r>
        </a:p>
      </dsp:txBody>
      <dsp:txXfrm>
        <a:off x="1662112" y="2680215"/>
        <a:ext cx="3022022" cy="1813213"/>
      </dsp:txXfrm>
    </dsp:sp>
    <dsp:sp modelId="{5C749CA3-EC6E-4A83-A775-62944E9E4FB7}">
      <dsp:nvSpPr>
        <dsp:cNvPr id="0" name=""/>
        <dsp:cNvSpPr/>
      </dsp:nvSpPr>
      <dsp:spPr>
        <a:xfrm>
          <a:off x="4986337" y="2680215"/>
          <a:ext cx="3022022" cy="1813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500" kern="1200" dirty="0"/>
            <a:t>New Town in Town</a:t>
          </a:r>
        </a:p>
      </dsp:txBody>
      <dsp:txXfrm>
        <a:off x="4986337" y="2680215"/>
        <a:ext cx="3022022" cy="18132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A2B11E-E315-415E-BD07-7C74DB1141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4F1DA-767C-48AD-894E-C56A31A4677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A0EC928-CE03-41CD-9152-76AE6492626C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3F347EB-726F-459C-B0F0-83E63DCE25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5AD6B4E-71EF-47C1-A4CA-692A0E7049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1C1E7-BB9E-46C4-BEA5-3E48F68CD2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93712-CDF6-4D48-A102-0F14279047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F8B63CA-21C4-40EE-A27D-95E85E5D5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CFC43D-605E-4934-B026-9EE2DDF59CD3}"/>
              </a:ext>
            </a:extLst>
          </p:cNvPr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2E2F68-4991-49FB-9E49-C17B25A10BBA}"/>
              </a:ext>
            </a:extLst>
          </p:cNvPr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00FD4C-5755-49E4-8B05-DDCE01E53159}"/>
              </a:ext>
            </a:extLst>
          </p:cNvPr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12">
            <a:extLst>
              <a:ext uri="{FF2B5EF4-FFF2-40B4-BE49-F238E27FC236}">
                <a16:creationId xmlns:a16="http://schemas.microsoft.com/office/drawing/2014/main" id="{20A2224F-D970-4893-ACFA-02E20DAFC19F}"/>
              </a:ext>
            </a:extLst>
          </p:cNvPr>
          <p:cNvGrpSpPr>
            <a:grpSpLocks/>
          </p:cNvGrpSpPr>
          <p:nvPr/>
        </p:nvGrpSpPr>
        <p:grpSpPr bwMode="auto">
          <a:xfrm>
            <a:off x="9648825" y="4068763"/>
            <a:ext cx="1081088" cy="1081087"/>
            <a:chOff x="9685338" y="4460675"/>
            <a:chExt cx="1080904" cy="108090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55E1C9F-F4D9-42E8-AA67-DFEA4700C1BB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2149A8C5-7F9A-4172-B42E-199A82554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0F3B6E1-5907-4A1F-8945-4D521F5A8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7FED2-D6F0-4720-BB1C-523B982A71D1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D70D371-B981-415D-94C3-41C944D5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1AC52F0-6E0A-4F1A-97D8-411F3C96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93263" y="4289425"/>
            <a:ext cx="1193800" cy="639763"/>
          </a:xfrm>
        </p:spPr>
        <p:txBody>
          <a:bodyPr/>
          <a:lstStyle>
            <a:lvl1pPr>
              <a:defRPr sz="2800" smtClean="0"/>
            </a:lvl1pPr>
          </a:lstStyle>
          <a:p>
            <a:pPr>
              <a:defRPr/>
            </a:pPr>
            <a:fld id="{C44C328E-EB3C-44D4-BA30-8AC43B6BB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5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E35A5-4FAA-495B-8800-1C0660DE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E20DA-7E6A-45E5-BD29-5A7A76073262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C4A8F-711A-448D-A320-25AEBB8B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3566C-0510-4506-9F81-8C619720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BD4A-D80D-4352-A520-B32970AB5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3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63C35-0485-4332-96B6-1A79D1E7B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3E1C3-B306-4EEE-A606-2748A4E01D08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15746-42E9-4189-A74E-07B67B57F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98ED7-3DFC-4BE9-8DDC-B75468955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5E9EE-04C6-4807-81CD-AEF4FA4C8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9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565BA-3C14-44B7-A818-688BB77D0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3D153-5847-4752-B88A-5385A4B8FBD5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D1BDE-3C26-4B76-BBEA-C2D60F5EB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85A38-0693-486F-B55F-9C1E62AD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23AF6-5086-4068-983F-7636657F7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8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7749A0-CA5F-4EE1-A5AC-A1F9326A9624}"/>
              </a:ext>
            </a:extLst>
          </p:cNvPr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10">
            <a:extLst>
              <a:ext uri="{FF2B5EF4-FFF2-40B4-BE49-F238E27FC236}">
                <a16:creationId xmlns:a16="http://schemas.microsoft.com/office/drawing/2014/main" id="{81C0C352-4E07-47A5-8242-2E81B78F36F6}"/>
              </a:ext>
            </a:extLst>
          </p:cNvPr>
          <p:cNvGrpSpPr>
            <a:grpSpLocks/>
          </p:cNvGrpSpPr>
          <p:nvPr/>
        </p:nvGrpSpPr>
        <p:grpSpPr bwMode="auto">
          <a:xfrm>
            <a:off x="896938" y="2325688"/>
            <a:ext cx="1081087" cy="1081087"/>
            <a:chOff x="9685338" y="4460675"/>
            <a:chExt cx="1080904" cy="108090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4E98B51-FE4A-499F-B100-63BAEB40E154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1FB609F7-C586-4FE2-9369-989EBABA0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/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62BFFE9-8048-4204-89DB-66D6FAF6B3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93138" y="6272213"/>
            <a:ext cx="2644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A841E-E306-4102-A50A-EEED3608998F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F9247FC-1768-4C23-8D45-53028B2D6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82813" y="6272213"/>
            <a:ext cx="6327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6F92F29-345A-4428-8362-5C6082BAF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963" y="2506663"/>
            <a:ext cx="1189037" cy="719137"/>
          </a:xfrm>
        </p:spPr>
        <p:txBody>
          <a:bodyPr/>
          <a:lstStyle>
            <a:lvl1pPr>
              <a:defRPr sz="2800" smtClean="0"/>
            </a:lvl1pPr>
          </a:lstStyle>
          <a:p>
            <a:pPr>
              <a:defRPr/>
            </a:pPr>
            <a:fld id="{062C091F-87C2-4AAC-A0F4-77786EC57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4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55A071-4E7B-4912-B835-C5B3B63F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3A867-1F76-4BFE-B4B7-697DF20D61A9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98D899-EC1F-41F5-ABDF-786028AB5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8192EA-6B2A-4E1B-9201-AC310F57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7A544-DF15-4942-B781-A5C09128E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0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71F9B41-5BAA-40C5-AAD1-777FCAD2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75494-CA4D-4031-BFEC-8E6B3513FA5B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C88838D-5BE6-40C9-8D3A-E9DBC50C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59876A7-7742-4000-9EBF-3388D3E4C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E7FE4-DBEB-44A0-99F2-6B8B92A1E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1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29DC3FA-AD0C-4188-B84A-2677AFA5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0DA41-C766-4C2E-9651-7C424DCF289B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2779C1A-B7D7-4F2D-9B79-AC38850EB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D07E6D6-ACC1-4D1E-8205-F9C01209C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A584-9D36-441D-87AE-9114AD800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6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478C31A-7A72-4676-875B-EBDEBD5D7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3A040-3ED9-41BD-99D3-B13367B3F905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0BB9D7B-D7E3-4207-BBF9-73E6EC08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00E4365-3299-4819-99A3-0A5B7D622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8CA80-B65B-4897-9958-119C56795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5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C26366-3C7F-43CF-A07C-BAEF1D582888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10">
            <a:extLst>
              <a:ext uri="{FF2B5EF4-FFF2-40B4-BE49-F238E27FC236}">
                <a16:creationId xmlns:a16="http://schemas.microsoft.com/office/drawing/2014/main" id="{A1ED9E65-9977-4AE3-8AB0-5ED24FACD67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A171F7F-49E7-421F-BDAC-E8B38EBBCE12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2">
              <a:extLst>
                <a:ext uri="{FF2B5EF4-FFF2-40B4-BE49-F238E27FC236}">
                  <a16:creationId xmlns:a16="http://schemas.microsoft.com/office/drawing/2014/main" id="{E8A7173E-1A97-4D6E-AEA7-B48A819ED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ABD4CE1D-6CB1-4DE8-82BC-5F0FB27B8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AFA0-B8A4-41A4-A8C7-74474C9FBD2C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B8C3D01-C8E1-440E-8F07-FF2AFB9DF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Siddiqa Amin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B69B3B79-EE66-4759-8910-87FC0796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D89FD-8CCF-4BFF-AB60-B8E858DB8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4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00C96F5-E773-40EE-9921-85BD4CD1452C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10">
            <a:extLst>
              <a:ext uri="{FF2B5EF4-FFF2-40B4-BE49-F238E27FC236}">
                <a16:creationId xmlns:a16="http://schemas.microsoft.com/office/drawing/2014/main" id="{337AAA2A-EAEB-4BF4-A0AD-C4F06321F6F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6B6547E-430C-4F1D-AC25-9F021EA07AA8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2">
              <a:extLst>
                <a:ext uri="{FF2B5EF4-FFF2-40B4-BE49-F238E27FC236}">
                  <a16:creationId xmlns:a16="http://schemas.microsoft.com/office/drawing/2014/main" id="{F5883311-E084-4F17-9AF6-E6F78409A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1BD18270-741E-4E91-8B3C-5AB5F036C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7D0EB-23E9-47C6-B1AE-65A5E850CC44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02278D02-6123-4198-8007-45517E79D0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D48BF-CB7B-49DC-AA25-A97019308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7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5FECA-1946-4D7F-92D8-375E08F32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5" y="484188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CF806F3-2588-4CAA-B7A5-2D96ED6DF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2120900"/>
            <a:ext cx="100584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E9FBF-883B-4374-A33E-D12D701209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E41C2D0-0326-405D-B4E6-04179FBF33F3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19D47-AAB8-45E2-9881-191D2543F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Siddiqa Amin</a:t>
            </a:r>
          </a:p>
        </p:txBody>
      </p:sp>
      <p:grpSp>
        <p:nvGrpSpPr>
          <p:cNvPr id="1030" name="Group 6">
            <a:extLst>
              <a:ext uri="{FF2B5EF4-FFF2-40B4-BE49-F238E27FC236}">
                <a16:creationId xmlns:a16="http://schemas.microsoft.com/office/drawing/2014/main" id="{53FE767F-DF37-4E1D-9A23-B6CA2179CC5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E36CBC8-39CA-46D7-96CE-E72C53B5FB75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35" name="Oval 8">
              <a:extLst>
                <a:ext uri="{FF2B5EF4-FFF2-40B4-BE49-F238E27FC236}">
                  <a16:creationId xmlns:a16="http://schemas.microsoft.com/office/drawing/2014/main" id="{C627FE11-39A9-4E75-B819-74A10D782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880A0-433D-4F8E-AD3D-D659AA6AA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j-lt"/>
              </a:defRPr>
            </a:lvl1pPr>
          </a:lstStyle>
          <a:p>
            <a:pPr>
              <a:defRPr/>
            </a:pPr>
            <a:fld id="{5540CFA3-1F2A-4464-BD54-71EB5DE9B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6" r:id="rId9"/>
    <p:sldLayoutId id="2147483681" r:id="rId10"/>
    <p:sldLayoutId id="2147483682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5400" kern="1200" cap="all">
          <a:blipFill>
            <a:blip r:embed="rId14"/>
            <a:tile tx="6350" ty="-127000" sx="65000" sy="64000" flip="none" algn="tl"/>
          </a:blip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9pPr>
    </p:titleStyle>
    <p:bodyStyle>
      <a:lvl1pPr marL="182563" indent="-182563" algn="l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D4591-C66A-45E6-95C3-154A508A3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10420004" cy="303580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Lecture 3.1 </a:t>
            </a:r>
            <a:br>
              <a:rPr lang="en-US" dirty="0"/>
            </a:br>
            <a:r>
              <a:rPr lang="en-US" dirty="0"/>
              <a:t>Types of settlements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1691C6A9-8A71-4DED-99ED-40B56AF7F11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062413" y="4638675"/>
            <a:ext cx="7891462" cy="1069975"/>
          </a:xfrm>
        </p:spPr>
        <p:txBody>
          <a:bodyPr/>
          <a:lstStyle/>
          <a:p>
            <a:r>
              <a:rPr lang="en-US" altLang="en-US"/>
              <a:t>Planning of New Town </a:t>
            </a:r>
          </a:p>
        </p:txBody>
      </p:sp>
      <p:pic>
        <p:nvPicPr>
          <p:cNvPr id="7172" name="image21.png" descr="Image result">
            <a:extLst>
              <a:ext uri="{FF2B5EF4-FFF2-40B4-BE49-F238E27FC236}">
                <a16:creationId xmlns:a16="http://schemas.microsoft.com/office/drawing/2014/main" id="{A3F20B04-C414-4204-B3D4-CC4C094BB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0"/>
            <a:ext cx="1736725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D7320-A714-4603-A41A-5E9CC0B7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2.7) ACCELERATED GROWTH CENTERS</a:t>
            </a:r>
            <a:br>
              <a:rPr lang="en-US" dirty="0"/>
            </a:br>
            <a:endParaRPr lang="en-US" dirty="0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12B42077-3894-48EA-AD88-7F956C1EFD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They address two major issues, firstly, the intensive unplanned growth occurring at the edges of cities and secondly, the need for an acceptable alternative to absorb this growth.</a:t>
            </a:r>
          </a:p>
          <a:p>
            <a:r>
              <a:rPr lang="en-US" altLang="en-US"/>
              <a:t>It is defined as a settlement initiated by a public empowered corporation and developed either on a new site or as an expansion of an already existing urban center.</a:t>
            </a:r>
          </a:p>
          <a:p>
            <a:r>
              <a:rPr lang="en-US" altLang="en-US"/>
              <a:t>Created to stimulate growth in its region, it is located on the outskirts of an existing metropolitan center or in a rural region and become a diversified economic base.</a:t>
            </a:r>
          </a:p>
          <a:p>
            <a:r>
              <a:rPr lang="en-US" altLang="en-US"/>
              <a:t>It provides sufficient employment opportunities for its residents, enabling the region to support itself and its region.</a:t>
            </a:r>
          </a:p>
          <a:p>
            <a:endParaRPr lang="en-US" altLang="en-US"/>
          </a:p>
        </p:txBody>
      </p:sp>
      <p:sp>
        <p:nvSpPr>
          <p:cNvPr id="16388" name="Footer Placeholder 3">
            <a:extLst>
              <a:ext uri="{FF2B5EF4-FFF2-40B4-BE49-F238E27FC236}">
                <a16:creationId xmlns:a16="http://schemas.microsoft.com/office/drawing/2014/main" id="{5C7BD92D-AA6A-4FF8-9F2C-DA3D1FB192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535E95-B288-4F43-9EF6-336741240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FBD34-841F-4113-87B6-77167954A6AD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4C49D-510E-4F29-BC44-C5E3C5782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2.8) FREESTANDING COMMUNITY</a:t>
            </a:r>
            <a:br>
              <a:rPr lang="en-US" dirty="0"/>
            </a:br>
            <a:endParaRPr lang="en-US" dirty="0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2C985CE1-459A-498A-AB33-D7C3C101F0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term is used to indicate a new settlement in a rural area far from metropolis.</a:t>
            </a:r>
          </a:p>
          <a:p>
            <a:r>
              <a:rPr lang="en-US" altLang="en-US"/>
              <a:t>The term has almost the same meaning as that of the original new town as it is expected to ease growth pressure in metropolitan areas to support population redistribution.</a:t>
            </a:r>
          </a:p>
          <a:p>
            <a:r>
              <a:rPr lang="en-US" altLang="en-US"/>
              <a:t>It is smaller and less independent economically than a new town.</a:t>
            </a:r>
          </a:p>
          <a:p>
            <a:r>
              <a:rPr lang="en-US" altLang="en-US"/>
              <a:t>It is usually initiated by and developed by a private developer on his own land to accommodate a variety of social and economic activities.</a:t>
            </a:r>
          </a:p>
          <a:p>
            <a:endParaRPr lang="en-US" altLang="en-US"/>
          </a:p>
        </p:txBody>
      </p:sp>
      <p:sp>
        <p:nvSpPr>
          <p:cNvPr id="17412" name="Footer Placeholder 3">
            <a:extLst>
              <a:ext uri="{FF2B5EF4-FFF2-40B4-BE49-F238E27FC236}">
                <a16:creationId xmlns:a16="http://schemas.microsoft.com/office/drawing/2014/main" id="{6DC11CE1-B830-464C-B264-10F89BCCFC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1EBE55-0D1F-47B1-ACD0-524C8F9FE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DCDCC-DCB8-4797-B590-DFABFA5E8594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9E699-6E67-4208-92B4-2E507630D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7" y="484632"/>
            <a:ext cx="10860895" cy="160934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2.9)		HORIZONTAL CITY OR 				     ECUMENOPOLIS</a:t>
            </a:r>
            <a:br>
              <a:rPr lang="en-US" dirty="0"/>
            </a:br>
            <a:endParaRPr lang="en-US" b="1" dirty="0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135C78A7-603C-4D54-ABEF-DF22B46A7B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It is an urban concept of long range future development of traditional metropolis aggregate and was first introduced by C. A. Doxiadis and his researchers.</a:t>
            </a:r>
          </a:p>
          <a:p>
            <a:r>
              <a:rPr lang="en-US" altLang="en-US"/>
              <a:t>This city represents a continuous system of construction creating a universal settlement.</a:t>
            </a:r>
          </a:p>
          <a:p>
            <a:r>
              <a:rPr lang="en-US" altLang="en-US"/>
              <a:t>It establishes a systematic growth within continuous megalopolitan development to accommodate the major portion of world’s population.</a:t>
            </a:r>
          </a:p>
          <a:p>
            <a:r>
              <a:rPr lang="en-US" altLang="en-US"/>
              <a:t>It will consist of aggregate, hierarchical town units small enough to create a community identity. Transportation will consist of underground network system, making all ground surface available for other land uses.</a:t>
            </a:r>
          </a:p>
          <a:p>
            <a:endParaRPr lang="en-US" altLang="en-US"/>
          </a:p>
        </p:txBody>
      </p:sp>
      <p:sp>
        <p:nvSpPr>
          <p:cNvPr id="18436" name="Footer Placeholder 3">
            <a:extLst>
              <a:ext uri="{FF2B5EF4-FFF2-40B4-BE49-F238E27FC236}">
                <a16:creationId xmlns:a16="http://schemas.microsoft.com/office/drawing/2014/main" id="{41C37AB9-FADB-4DC8-ABD8-814C7D7C6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6E2B6-1644-4EAC-AE65-C101DCAD3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64043-F95C-4D43-AB7F-F0A3D569310C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1D188-47FC-4ED0-9D4E-A91DC10E7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2.10) 	VERTICAL CITY OR ARCOLOGY</a:t>
            </a:r>
            <a:br>
              <a:rPr lang="en-US" dirty="0"/>
            </a:br>
            <a:endParaRPr lang="en-US" dirty="0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96D0E06A-EB19-4F38-8D52-6B184ACDB9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It is defined as a super dense large scale settlement which will lead to the total elimination of automobiles and to the preservation of land for open space.</a:t>
            </a:r>
          </a:p>
          <a:p>
            <a:r>
              <a:rPr lang="en-US" altLang="en-US"/>
              <a:t>The vertical city will be self-contained and should therefore have all conventional land uses.</a:t>
            </a:r>
          </a:p>
          <a:p>
            <a:r>
              <a:rPr lang="en-US" altLang="en-US"/>
              <a:t>It should also be a balanced community including all population groups and providing diverse job opportunities.</a:t>
            </a:r>
          </a:p>
          <a:p>
            <a:endParaRPr lang="en-US" altLang="en-US"/>
          </a:p>
        </p:txBody>
      </p:sp>
      <p:sp>
        <p:nvSpPr>
          <p:cNvPr id="19460" name="Footer Placeholder 3">
            <a:extLst>
              <a:ext uri="{FF2B5EF4-FFF2-40B4-BE49-F238E27FC236}">
                <a16:creationId xmlns:a16="http://schemas.microsoft.com/office/drawing/2014/main" id="{6211F24F-0302-4838-BE8B-EEA3449BC4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76370-90D3-4665-8F13-5DDC18935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C289E-C0AB-4FC5-B7B4-1B00D97B507B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09902-06A8-4789-A310-1A6597421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7" y="484632"/>
            <a:ext cx="10955897" cy="160934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3) 	ECONOMICALLY DEPENDENT 	SETTLEMENTS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D34EDBC-F90D-43FA-8D87-AD75FD393808}"/>
              </a:ext>
            </a:extLst>
          </p:cNvPr>
          <p:cNvGraphicFramePr/>
          <p:nvPr/>
        </p:nvGraphicFramePr>
        <p:xfrm>
          <a:off x="1565563" y="1799771"/>
          <a:ext cx="9670473" cy="5058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4" name="Footer Placeholder 2">
            <a:extLst>
              <a:ext uri="{FF2B5EF4-FFF2-40B4-BE49-F238E27FC236}">
                <a16:creationId xmlns:a16="http://schemas.microsoft.com/office/drawing/2014/main" id="{E09EF024-2C16-45E4-9A5E-1463115830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710E3A-C776-44E3-B516-858C18D2C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EDF747-1102-4C03-BD21-49525016C9C1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79CD-5F7A-42E7-A92D-CF5EB667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3.1) SATELLITE TOWN</a:t>
            </a:r>
            <a:br>
              <a:rPr lang="en-US" dirty="0"/>
            </a:br>
            <a:endParaRPr lang="en-US" dirty="0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0F1465E3-289C-4631-995E-35E21D59AC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This term is applied to a settlement close to a large urban center.</a:t>
            </a:r>
          </a:p>
          <a:p>
            <a:r>
              <a:rPr lang="en-US" altLang="en-US"/>
              <a:t>Economically, it is an integral part of a large urban body although it is physically separate from it through a geographical barrier e.g. a large river or a protective agricultural belt.</a:t>
            </a:r>
          </a:p>
          <a:p>
            <a:r>
              <a:rPr lang="en-US" altLang="en-US"/>
              <a:t>It may provide a minimum of required services and educational facilities and in most cases an independent government.</a:t>
            </a:r>
          </a:p>
          <a:p>
            <a:r>
              <a:rPr lang="en-US" altLang="en-US"/>
              <a:t>Many satellite towns provide mass transportation to an adjacent urban center.</a:t>
            </a:r>
          </a:p>
          <a:p>
            <a:r>
              <a:rPr lang="en-US" altLang="en-US"/>
              <a:t>Some examples are Nazimabad of Karachi and Faridabad and Ghaziabad of Delhi. </a:t>
            </a:r>
          </a:p>
          <a:p>
            <a:endParaRPr lang="en-US" altLang="en-US"/>
          </a:p>
        </p:txBody>
      </p:sp>
      <p:sp>
        <p:nvSpPr>
          <p:cNvPr id="21508" name="Footer Placeholder 3">
            <a:extLst>
              <a:ext uri="{FF2B5EF4-FFF2-40B4-BE49-F238E27FC236}">
                <a16:creationId xmlns:a16="http://schemas.microsoft.com/office/drawing/2014/main" id="{75A19F6C-5C3C-449F-AEB1-0C473DFC4D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A5B8B4-C8AC-420B-9EB6-3817B04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2880D-814F-40DE-9F53-0F6988086CB2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EAF06-36AA-47DB-96FD-C8B9A9221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3.2) METRO TOWN</a:t>
            </a:r>
            <a:br>
              <a:rPr lang="en-US" dirty="0"/>
            </a:br>
            <a:endParaRPr lang="en-US" dirty="0"/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45F883A5-62A6-4AA7-AF08-A086818DB1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It is defined as an integral regional pattern of satellite communities clustered to form a metropolitan center.</a:t>
            </a:r>
          </a:p>
          <a:p>
            <a:r>
              <a:rPr lang="en-US" altLang="en-US"/>
              <a:t>Metro towns are built to decentralize some of the central city functions and are usually symbolically related to it.</a:t>
            </a:r>
          </a:p>
          <a:p>
            <a:r>
              <a:rPr lang="en-US" altLang="en-US"/>
              <a:t>Metro towns depend on a definite mass commuting network which connects all regional clustered centers.</a:t>
            </a:r>
          </a:p>
          <a:p>
            <a:r>
              <a:rPr lang="en-US" altLang="en-US"/>
              <a:t>They have a distinct physical form, diverse land uses, various socio-economic and age groups and a variety of job opportunities.</a:t>
            </a:r>
          </a:p>
          <a:p>
            <a:endParaRPr lang="en-US" altLang="en-US"/>
          </a:p>
        </p:txBody>
      </p:sp>
      <p:sp>
        <p:nvSpPr>
          <p:cNvPr id="22532" name="Footer Placeholder 3">
            <a:extLst>
              <a:ext uri="{FF2B5EF4-FFF2-40B4-BE49-F238E27FC236}">
                <a16:creationId xmlns:a16="http://schemas.microsoft.com/office/drawing/2014/main" id="{0456CD9E-38E6-40C9-A096-B85F0CA5B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DD1EC8-9F83-4DE2-B8FC-363E9100B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1D3FE-33DF-44B0-BA36-6600CA82376B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096CE-1DA5-4759-B8CE-FFAC1FACF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3.3)	LAND SUBDIVISION</a:t>
            </a:r>
            <a:br>
              <a:rPr lang="en-US" dirty="0"/>
            </a:br>
            <a:endParaRPr lang="en-US" dirty="0"/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125F2B13-C204-40A4-8B67-44AB4A71E9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Land subdivision forms an urban pattern by fractionating a large tract of land (usually located in the fringe area of a city) into smaller units, mainly to meet an immediate need for large scale residential construction.</a:t>
            </a:r>
          </a:p>
          <a:p>
            <a:r>
              <a:rPr lang="en-US" altLang="en-US"/>
              <a:t>In the process of subdividing, a site is mapped out and divided into blocks and individual lots and streets are outlined for accessibility the divided lots.</a:t>
            </a:r>
          </a:p>
          <a:p>
            <a:r>
              <a:rPr lang="en-US" altLang="en-US"/>
              <a:t>This pattern has introduced new innovative layouts different from those based on the conventional grid design.</a:t>
            </a:r>
          </a:p>
          <a:p>
            <a:r>
              <a:rPr lang="en-US" altLang="en-US"/>
              <a:t>Subdivision also indicates land ownership precisely by mapping for construction, taxation and public rights.</a:t>
            </a:r>
          </a:p>
          <a:p>
            <a:r>
              <a:rPr lang="en-US" altLang="en-US"/>
              <a:t>This method has the added advantage of bringing together individual owners of land to meet the planning and development standards of a city and to make the plan an integral part of the urban development.</a:t>
            </a:r>
          </a:p>
          <a:p>
            <a:endParaRPr lang="en-US" altLang="en-US"/>
          </a:p>
        </p:txBody>
      </p:sp>
      <p:sp>
        <p:nvSpPr>
          <p:cNvPr id="23556" name="Footer Placeholder 3">
            <a:extLst>
              <a:ext uri="{FF2B5EF4-FFF2-40B4-BE49-F238E27FC236}">
                <a16:creationId xmlns:a16="http://schemas.microsoft.com/office/drawing/2014/main" id="{BD352CF5-1CD4-4E3A-8C2B-6EA123C99E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1B3FED-691F-4D16-B24A-4F730C56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6BCFC-2BF8-494D-8707-8CDB99C7519B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1625-9D2C-4374-B8FF-B94CDAD71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3.4) PLANNED UNIT DEVELOPMENT</a:t>
            </a:r>
            <a:br>
              <a:rPr lang="en-US" dirty="0"/>
            </a:br>
            <a:endParaRPr lang="en-US" dirty="0"/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CA1867F3-84DC-40F9-A8B0-5403071DF0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Planned unit development is usually implemented in the marginal areas of an expanding city to absorb its growth.</a:t>
            </a:r>
          </a:p>
          <a:p>
            <a:r>
              <a:rPr lang="en-US" altLang="en-US"/>
              <a:t>Its major land use is residential and may include other land uses such as industrial, commercial and public open space.</a:t>
            </a:r>
          </a:p>
          <a:p>
            <a:r>
              <a:rPr lang="en-US" altLang="en-US"/>
              <a:t>It is a development programme related to a city’s overall comprehensive plan.</a:t>
            </a:r>
          </a:p>
          <a:p>
            <a:r>
              <a:rPr lang="en-US" altLang="en-US"/>
              <a:t>There is more emphasis on innovative design and planning than in land subdivision.</a:t>
            </a:r>
          </a:p>
          <a:p>
            <a:r>
              <a:rPr lang="en-US" altLang="en-US"/>
              <a:t>It is developed under the city’s planning and zoning regulations.</a:t>
            </a:r>
          </a:p>
          <a:p>
            <a:endParaRPr lang="en-US" altLang="en-US"/>
          </a:p>
        </p:txBody>
      </p:sp>
      <p:sp>
        <p:nvSpPr>
          <p:cNvPr id="24580" name="Footer Placeholder 3">
            <a:extLst>
              <a:ext uri="{FF2B5EF4-FFF2-40B4-BE49-F238E27FC236}">
                <a16:creationId xmlns:a16="http://schemas.microsoft.com/office/drawing/2014/main" id="{921210C6-B2A0-4C63-8386-45463562FA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8AD76-70AA-4661-9F3C-841CA1815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3F8C6-9DDA-4508-B7FF-BCD5381DA473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3947-42FC-49BE-81A2-30834614E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3.5) NEW TOWN IN TOWN</a:t>
            </a:r>
            <a:br>
              <a:rPr lang="en-US" dirty="0"/>
            </a:br>
            <a:endParaRPr lang="en-US" dirty="0"/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AE42399B-F941-4628-BE9A-AAB6BF59DD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This concept is based on the application of some new town principles within a large city.</a:t>
            </a:r>
          </a:p>
          <a:p>
            <a:r>
              <a:rPr lang="en-US" altLang="en-US"/>
              <a:t>Its purpose is to revitalize physically and socially blighted sections of a large city through large scale staged development that follows a comprehensive plan.</a:t>
            </a:r>
          </a:p>
          <a:p>
            <a:r>
              <a:rPr lang="en-US" altLang="en-US"/>
              <a:t>The town in new town provides a variety of housing types, neighbourhood structures, social and cultural amenities and educational facilities.</a:t>
            </a:r>
          </a:p>
          <a:p>
            <a:r>
              <a:rPr lang="en-US" altLang="en-US"/>
              <a:t>It has limited variety of land uses and it may also provide limited employment and local services required daily.</a:t>
            </a:r>
          </a:p>
          <a:p>
            <a:endParaRPr lang="en-US" altLang="en-US"/>
          </a:p>
        </p:txBody>
      </p:sp>
      <p:sp>
        <p:nvSpPr>
          <p:cNvPr id="25604" name="Footer Placeholder 3">
            <a:extLst>
              <a:ext uri="{FF2B5EF4-FFF2-40B4-BE49-F238E27FC236}">
                <a16:creationId xmlns:a16="http://schemas.microsoft.com/office/drawing/2014/main" id="{634B03B7-4AFA-4FA7-948E-1BBE7F930E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407FA-0992-4F17-A32A-C979D00F3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ACB68-69F9-49F9-A773-AEE2FD6E8D14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7E166-608B-4A25-8504-9B9FB68E3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1) BASIS OF CLASSIFICATION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60490-000B-4AE7-998E-E8BE5BA65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975" y="2120900"/>
            <a:ext cx="10058400" cy="1308100"/>
          </a:xfrm>
        </p:spPr>
        <p:txBody>
          <a:bodyPr rtlCol="0">
            <a:normAutofit lnSpcReduction="10000"/>
          </a:bodyPr>
          <a:lstStyle/>
          <a:p>
            <a:pPr marL="182880" indent="-18288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/>
              <a:t>Economic basis is the dominating factor dictating the nature, setting, function and relation of settlement to its region. The degree of economic self-containment may define classes of settlements. </a:t>
            </a:r>
          </a:p>
          <a:p>
            <a:pPr marL="182880" indent="-18288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/>
              <a:t>On this basis, all new urban settlements fall into two major groups.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5B2042D-B3AD-4F5F-86EA-FD03C80526F7}"/>
              </a:ext>
            </a:extLst>
          </p:cNvPr>
          <p:cNvGraphicFramePr/>
          <p:nvPr/>
        </p:nvGraphicFramePr>
        <p:xfrm>
          <a:off x="1371600" y="3435650"/>
          <a:ext cx="9379527" cy="2681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7" name="Footer Placeholder 4">
            <a:extLst>
              <a:ext uri="{FF2B5EF4-FFF2-40B4-BE49-F238E27FC236}">
                <a16:creationId xmlns:a16="http://schemas.microsoft.com/office/drawing/2014/main" id="{5C054067-B67E-43FE-88F2-6BF77C6CBD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64D69-D758-483F-B86B-5C3C3E1C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5A7A6-74DD-465C-A5FC-614E295CEE9E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E6AFB-EEE7-40C9-A19D-EB5CCD104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7" y="484632"/>
            <a:ext cx="10955897" cy="160934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2) 	ECONOMICALLY INDEPENDENT 	SETTLEMENTS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8251CF8-EAAC-4B13-97B6-A5886C773204}"/>
              </a:ext>
            </a:extLst>
          </p:cNvPr>
          <p:cNvGraphicFramePr/>
          <p:nvPr/>
        </p:nvGraphicFramePr>
        <p:xfrm>
          <a:off x="1565563" y="1149927"/>
          <a:ext cx="9670473" cy="5708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0" name="Footer Placeholder 2">
            <a:extLst>
              <a:ext uri="{FF2B5EF4-FFF2-40B4-BE49-F238E27FC236}">
                <a16:creationId xmlns:a16="http://schemas.microsoft.com/office/drawing/2014/main" id="{B13EC883-834D-48EF-BD74-FADAE8A531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97AE9-564F-4C15-8FF7-91F25160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DB1B2-6A3B-46DC-A5FA-0F94CC7239A1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5F3B1-6C7F-4D8B-9885-B63B24074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2.1) NEW TOWN</a:t>
            </a:r>
            <a:br>
              <a:rPr lang="en-US" dirty="0"/>
            </a:br>
            <a:endParaRPr lang="en-US" dirty="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4407F022-3620-4411-B797-12BD845506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/>
              <a:t>The new town is defined as a newly built urban settlement created to combine urban and rural environments.</a:t>
            </a:r>
          </a:p>
          <a:p>
            <a:pPr algn="just"/>
            <a:r>
              <a:rPr lang="en-US" altLang="en-US"/>
              <a:t>It’s a planned community with a distinct confined and compact built-up area surrounded by reserved greenbelt or agricultural open space and with green open spaces planned as an integral part of the town.</a:t>
            </a:r>
          </a:p>
          <a:p>
            <a:pPr algn="just"/>
            <a:r>
              <a:rPr lang="en-US" altLang="en-US"/>
              <a:t>A new town is frequently built on publicly or semi-publicly owned land to retain land use control in its entire urban area.</a:t>
            </a:r>
          </a:p>
          <a:p>
            <a:pPr algn="just"/>
            <a:r>
              <a:rPr lang="en-US" altLang="en-US"/>
              <a:t>A successful new town provides daily required social, cultural, educational, commercial and public or private services to satisfy the community and to minimize commuting behavior.</a:t>
            </a:r>
          </a:p>
          <a:p>
            <a:pPr algn="just"/>
            <a:r>
              <a:rPr lang="en-US" altLang="en-US"/>
              <a:t>Some examples of new towns in UK are Harlow, Stevenage, Letchworth, Welwyn, Bracknell, and many others.</a:t>
            </a:r>
          </a:p>
          <a:p>
            <a:pPr algn="just"/>
            <a:endParaRPr lang="en-US" altLang="en-US"/>
          </a:p>
        </p:txBody>
      </p:sp>
      <p:sp>
        <p:nvSpPr>
          <p:cNvPr id="10244" name="Footer Placeholder 3">
            <a:extLst>
              <a:ext uri="{FF2B5EF4-FFF2-40B4-BE49-F238E27FC236}">
                <a16:creationId xmlns:a16="http://schemas.microsoft.com/office/drawing/2014/main" id="{B011D4E8-5C06-455C-A7BA-9F989D7B03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878C42-9C5B-4BFE-8491-5557CD401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87050-562B-4A89-8B9D-70EBDE12A3C9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2501-D929-40AC-9886-092FC86B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2.2) NEW COMMUNITY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1C639-5680-4556-94ED-3315D9A6C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182880" indent="-182880" algn="just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/>
              <a:t>It describes a new type of settlement similar but not identical to a new town.</a:t>
            </a:r>
          </a:p>
          <a:p>
            <a:pPr marL="182880" indent="-182880" algn="just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/>
              <a:t>It can be defined as new planned large scale development built as an expansion of an existing urban center or in a newly developed area on privately owned land.</a:t>
            </a:r>
          </a:p>
          <a:p>
            <a:pPr marL="182880" indent="-182880" algn="just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/>
              <a:t>Private developers usually initiate and implement these communities and occasionally receive some government support.</a:t>
            </a:r>
          </a:p>
          <a:p>
            <a:pPr marL="182880" indent="-182880" algn="just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/>
              <a:t>New communities which are built to provide a range of high standard housing on a free market basis are planned to be self-contained and well balanced with a degree of economic opportunity.</a:t>
            </a:r>
          </a:p>
          <a:p>
            <a:pPr marL="182880" indent="-182880" algn="just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/>
              <a:t>Those already developed are usually located within commuting distance of adjacent urban centers and are often incorporated with them</a:t>
            </a:r>
          </a:p>
          <a:p>
            <a:pPr marL="182880" indent="-182880" algn="just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/>
              <a:t>They are accessible to job market although they are planned to provide employment for their residents.</a:t>
            </a:r>
          </a:p>
          <a:p>
            <a:pPr marL="182880" indent="-182880" algn="just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/>
              <a:t>An example of such settlement is Reston in Virginia which was built in 18</a:t>
            </a:r>
            <a:r>
              <a:rPr lang="en-US" baseline="30000" dirty="0"/>
              <a:t>th</a:t>
            </a:r>
            <a:r>
              <a:rPr lang="en-US" dirty="0"/>
              <a:t> century by a lord. New Mumbai is also an example.</a:t>
            </a:r>
          </a:p>
          <a:p>
            <a:pPr marL="182880" indent="-182880" algn="just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dirty="0"/>
          </a:p>
        </p:txBody>
      </p:sp>
      <p:sp>
        <p:nvSpPr>
          <p:cNvPr id="11268" name="Footer Placeholder 3">
            <a:extLst>
              <a:ext uri="{FF2B5EF4-FFF2-40B4-BE49-F238E27FC236}">
                <a16:creationId xmlns:a16="http://schemas.microsoft.com/office/drawing/2014/main" id="{070CC9A7-F63C-43F8-B6EA-BCF961BED4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F0A5E2-9EBC-4AB4-87A8-411041F64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2FD03-67A9-4E6B-AF59-63696C350EDB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58DD-8E1C-48AA-A5BC-980DFD553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2.3) NEW CITY</a:t>
            </a:r>
            <a:br>
              <a:rPr lang="en-US" dirty="0"/>
            </a:br>
            <a:endParaRPr lang="en-US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A3A41308-1E12-421F-8117-E42E57F1CE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/>
              <a:t>This term is used to describe unconventionally large town.</a:t>
            </a:r>
          </a:p>
          <a:p>
            <a:pPr algn="just"/>
            <a:r>
              <a:rPr lang="en-US" altLang="en-US"/>
              <a:t>The new city concept includes most of the elements of the new town concept; however the new city is primarily distinguished by its scale and magnitude and by its role in the economy, society and transportation within a region.</a:t>
            </a:r>
          </a:p>
          <a:p>
            <a:pPr algn="just"/>
            <a:r>
              <a:rPr lang="en-US" altLang="en-US"/>
              <a:t>The population of a city should be more than a quarter million and its site should be at distance from existing urban agglomeration.</a:t>
            </a:r>
          </a:p>
          <a:p>
            <a:pPr algn="just"/>
            <a:r>
              <a:rPr lang="en-US" altLang="en-US"/>
              <a:t>Good examples of new cities are capital cities constructed to meet national requirements e.g. Canberra, Brasilia, Islamabad and Chandigarh.</a:t>
            </a:r>
          </a:p>
          <a:p>
            <a:pPr algn="just"/>
            <a:endParaRPr lang="en-US" altLang="en-US"/>
          </a:p>
        </p:txBody>
      </p:sp>
      <p:sp>
        <p:nvSpPr>
          <p:cNvPr id="12292" name="Footer Placeholder 3">
            <a:extLst>
              <a:ext uri="{FF2B5EF4-FFF2-40B4-BE49-F238E27FC236}">
                <a16:creationId xmlns:a16="http://schemas.microsoft.com/office/drawing/2014/main" id="{DCC3F947-CF47-49CA-A6E0-B6D36A982D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CE1171-447C-4413-B81E-C94CBD4F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12AA8-34A0-4D50-BB1D-C1739AFED2D8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9DB1-A45A-44A3-A457-FD9D15F57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70777"/>
            <a:ext cx="10058400" cy="16093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2.4) COMPANY TOWNS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E86B3-A90A-4816-8E21-AB02C0B30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975" y="2120900"/>
            <a:ext cx="5594350" cy="4051300"/>
          </a:xfrm>
        </p:spPr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/>
              <a:t>Any community which has been built to support the operations of a single company or single economic force.</a:t>
            </a:r>
          </a:p>
          <a:p>
            <a:pPr marL="182880" indent="-18288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/>
              <a:t>Most types of company towns, especially those related to exploitation of natural resources or dam construction are usually located in remote areas having little contact with the outside world.</a:t>
            </a:r>
          </a:p>
          <a:p>
            <a:pPr marL="182880" indent="-18288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/>
              <a:t>Company towns can be further classified on the basis of major activity.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3976447-425F-4714-AB18-4D59BCE572E5}"/>
              </a:ext>
            </a:extLst>
          </p:cNvPr>
          <p:cNvGraphicFramePr/>
          <p:nvPr/>
        </p:nvGraphicFramePr>
        <p:xfrm>
          <a:off x="6991927" y="748145"/>
          <a:ext cx="4839854" cy="5945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7" name="Footer Placeholder 4">
            <a:extLst>
              <a:ext uri="{FF2B5EF4-FFF2-40B4-BE49-F238E27FC236}">
                <a16:creationId xmlns:a16="http://schemas.microsoft.com/office/drawing/2014/main" id="{2DFE2D4B-A7FC-4637-8370-3646B61F13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474F-9EEC-4733-B98B-91F1B5F02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C4072-E3E1-442C-B969-4E65D3E104AB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C5975-5CF6-4DD3-8809-E65F09F5E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2.5) DEVELOPMENT TOWN</a:t>
            </a:r>
            <a:br>
              <a:rPr lang="en-US" dirty="0"/>
            </a:br>
            <a:endParaRPr lang="en-US" dirty="0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65AD92E4-8552-41E3-866C-E5FC996442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It is established far from any existing urban centers in order to meet a national policy for population distribution and dispersal of socio-economic activities usually to house new immigrants of diverse origins.</a:t>
            </a:r>
          </a:p>
          <a:p>
            <a:r>
              <a:rPr lang="en-US" altLang="en-US"/>
              <a:t>The central government usually initiates development town on publically leased non-transferable land in undeveloped regions and later opens it to private enterprise.</a:t>
            </a:r>
          </a:p>
          <a:p>
            <a:r>
              <a:rPr lang="en-US" altLang="en-US"/>
              <a:t>In spite of its small size, it may be a self contained community with an independent economic base and diverse land use.</a:t>
            </a:r>
          </a:p>
          <a:p>
            <a:r>
              <a:rPr lang="en-US" altLang="en-US"/>
              <a:t>Planned on public land, the development town houses primarily middle and low income populations and usually provides subsidized housing, industrial job opportunities and services.</a:t>
            </a:r>
          </a:p>
          <a:p>
            <a:endParaRPr lang="en-US" altLang="en-US"/>
          </a:p>
        </p:txBody>
      </p:sp>
      <p:sp>
        <p:nvSpPr>
          <p:cNvPr id="14340" name="Footer Placeholder 3">
            <a:extLst>
              <a:ext uri="{FF2B5EF4-FFF2-40B4-BE49-F238E27FC236}">
                <a16:creationId xmlns:a16="http://schemas.microsoft.com/office/drawing/2014/main" id="{8EC8A3BA-81A0-418E-A79E-A127198A49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5E1DE-06DA-4552-BCF0-9CED3CC2F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AA94A-A475-4671-9FFE-A37B06F1A605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D339-7957-4C2E-8082-FB29629B3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2.6)	 REGIONAL GROWTH CENTERS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42F16218-8FCF-4C8C-B129-F3C7FEF11F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first step is the selection of one geographically centralized rural settlement within an economically depressed region.</a:t>
            </a:r>
          </a:p>
          <a:p>
            <a:r>
              <a:rPr lang="en-US" altLang="en-US"/>
              <a:t>The objective of such regional policies is to revitalize an existing settlement and to expand it within its region as a self-contained and self-sustaining unit.</a:t>
            </a:r>
          </a:p>
          <a:p>
            <a:r>
              <a:rPr lang="en-US" altLang="en-US"/>
              <a:t>Planned for a broad economic base, a regional growth center offers employment not only to its own population but also to those residing in the surrounding areas, thus a regional growth center differs from a new town which provides jobs for its own residents.</a:t>
            </a:r>
          </a:p>
          <a:p>
            <a:r>
              <a:rPr lang="en-US" altLang="en-US"/>
              <a:t>Unlike new towns, intense commuting supports a regional growth center.</a:t>
            </a:r>
          </a:p>
          <a:p>
            <a:r>
              <a:rPr lang="en-US" altLang="en-US"/>
              <a:t>Renton and Bremerton in USA are examples.</a:t>
            </a:r>
          </a:p>
          <a:p>
            <a:endParaRPr lang="en-US" altLang="en-US"/>
          </a:p>
        </p:txBody>
      </p:sp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37984736-2D7A-448D-8D23-5986C99086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chemeClr val="tx2"/>
                </a:solidFill>
              </a:rPr>
              <a:t>Siddiqa Amin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68266-E6A4-424D-8CD5-203A83EED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AD2AD9-65DB-411F-9131-71EFFE1D8770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30</TotalTime>
  <Words>1832</Words>
  <Application>Microsoft Office PowerPoint</Application>
  <PresentationFormat>Widescreen</PresentationFormat>
  <Paragraphs>150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Rockwell</vt:lpstr>
      <vt:lpstr>Arial</vt:lpstr>
      <vt:lpstr>Rockwell Condensed</vt:lpstr>
      <vt:lpstr>Wingdings</vt:lpstr>
      <vt:lpstr>Calibri</vt:lpstr>
      <vt:lpstr>Wood Type</vt:lpstr>
      <vt:lpstr>Lecture 3.1  Types of settlements</vt:lpstr>
      <vt:lpstr>1) BASIS OF CLASSIFICATION </vt:lpstr>
      <vt:lpstr>2)  ECONOMICALLY INDEPENDENT  SETTLEMENTS </vt:lpstr>
      <vt:lpstr>2.1) NEW TOWN </vt:lpstr>
      <vt:lpstr>2.2) NEW COMMUNITY </vt:lpstr>
      <vt:lpstr>2.3) NEW CITY </vt:lpstr>
      <vt:lpstr>2.4) COMPANY TOWNS </vt:lpstr>
      <vt:lpstr>2.5) DEVELOPMENT TOWN </vt:lpstr>
      <vt:lpstr>2.6)  REGIONAL GROWTH CENTERS </vt:lpstr>
      <vt:lpstr>2.7) ACCELERATED GROWTH CENTERS </vt:lpstr>
      <vt:lpstr>2.8) FREESTANDING COMMUNITY </vt:lpstr>
      <vt:lpstr>2.9)  HORIZONTAL CITY OR          ECUMENOPOLIS </vt:lpstr>
      <vt:lpstr>2.10)  VERTICAL CITY OR ARCOLOGY </vt:lpstr>
      <vt:lpstr>3)  ECONOMICALLY DEPENDENT  SETTLEMENTS </vt:lpstr>
      <vt:lpstr>3.1) SATELLITE TOWN </vt:lpstr>
      <vt:lpstr>3.2) METRO TOWN </vt:lpstr>
      <vt:lpstr>3.3) LAND SUBDIVISION </vt:lpstr>
      <vt:lpstr>3.4) PLANNED UNIT DEVELOPMENT </vt:lpstr>
      <vt:lpstr>3.5) NEW TOWN IN TOWN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settlements</dc:title>
  <dc:creator>User</dc:creator>
  <cp:lastModifiedBy>User</cp:lastModifiedBy>
  <cp:revision>6</cp:revision>
  <dcterms:created xsi:type="dcterms:W3CDTF">2020-04-14T06:22:25Z</dcterms:created>
  <dcterms:modified xsi:type="dcterms:W3CDTF">2020-04-29T10:55:37Z</dcterms:modified>
</cp:coreProperties>
</file>